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59" r:id="rId2"/>
    <p:sldId id="2076137800" r:id="rId3"/>
    <p:sldId id="2076136817" r:id="rId4"/>
    <p:sldId id="2076136826" r:id="rId5"/>
    <p:sldId id="10411" r:id="rId6"/>
    <p:sldId id="2076137802" r:id="rId7"/>
    <p:sldId id="2076137803" r:id="rId8"/>
    <p:sldId id="2076137804" r:id="rId9"/>
    <p:sldId id="2076137805" r:id="rId10"/>
    <p:sldId id="2076137806" r:id="rId11"/>
    <p:sldId id="2076137801" r:id="rId12"/>
    <p:sldId id="2076137807" r:id="rId13"/>
    <p:sldId id="2076137808" r:id="rId14"/>
    <p:sldId id="2076137809" r:id="rId15"/>
    <p:sldId id="1768" r:id="rId16"/>
    <p:sldId id="1745" r:id="rId17"/>
    <p:sldId id="1769" r:id="rId18"/>
    <p:sldId id="1770" r:id="rId19"/>
    <p:sldId id="1771" r:id="rId20"/>
    <p:sldId id="1746" r:id="rId21"/>
    <p:sldId id="1776" r:id="rId22"/>
    <p:sldId id="2076137813" r:id="rId23"/>
    <p:sldId id="1775" r:id="rId24"/>
    <p:sldId id="1747" r:id="rId25"/>
    <p:sldId id="395" r:id="rId26"/>
    <p:sldId id="402" r:id="rId27"/>
    <p:sldId id="411" r:id="rId28"/>
    <p:sldId id="1780" r:id="rId29"/>
    <p:sldId id="1779" r:id="rId30"/>
    <p:sldId id="418" r:id="rId31"/>
    <p:sldId id="421" r:id="rId32"/>
    <p:sldId id="2076137810" r:id="rId33"/>
    <p:sldId id="2076137811" r:id="rId34"/>
    <p:sldId id="2076137814" r:id="rId35"/>
    <p:sldId id="2076137815" r:id="rId36"/>
    <p:sldId id="2076137816" r:id="rId37"/>
    <p:sldId id="2076137817" r:id="rId38"/>
    <p:sldId id="2046" r:id="rId39"/>
    <p:sldId id="2076" r:id="rId40"/>
    <p:sldId id="2075" r:id="rId41"/>
    <p:sldId id="2076137821" r:id="rId42"/>
    <p:sldId id="2076137836" r:id="rId43"/>
    <p:sldId id="2076137822" r:id="rId44"/>
    <p:sldId id="2076137823" r:id="rId45"/>
    <p:sldId id="2076137824" r:id="rId46"/>
    <p:sldId id="2076137825" r:id="rId47"/>
    <p:sldId id="2076137826" r:id="rId48"/>
    <p:sldId id="2076137827" r:id="rId49"/>
    <p:sldId id="2076137828" r:id="rId50"/>
    <p:sldId id="2076137829" r:id="rId51"/>
    <p:sldId id="2076137830" r:id="rId52"/>
    <p:sldId id="2076137831" r:id="rId53"/>
    <p:sldId id="2076137818" r:id="rId54"/>
    <p:sldId id="2076137819" r:id="rId55"/>
    <p:sldId id="2076137820" r:id="rId56"/>
    <p:sldId id="2076137832" r:id="rId57"/>
    <p:sldId id="2076137833" r:id="rId58"/>
    <p:sldId id="2076137834" r:id="rId59"/>
    <p:sldId id="2076137835" r:id="rId60"/>
    <p:sldId id="2076137837" r:id="rId61"/>
    <p:sldId id="2076137838" r:id="rId62"/>
    <p:sldId id="2076137839" r:id="rId63"/>
    <p:sldId id="2076137840"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2161" autoAdjust="0"/>
  </p:normalViewPr>
  <p:slideViewPr>
    <p:cSldViewPr snapToGrid="0">
      <p:cViewPr varScale="1">
        <p:scale>
          <a:sx n="67" d="100"/>
          <a:sy n="67" d="100"/>
        </p:scale>
        <p:origin x="1219"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CAD6D2-B8C3-463A-B7A7-416C9E5AE04C}" type="datetimeFigureOut">
              <a:rPr lang="en-GB" smtClean="0"/>
              <a:t>31/07/2021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A8C68-9D9D-46EF-A637-78E61B9AC511}" type="slidenum">
              <a:rPr lang="en-GB" smtClean="0"/>
              <a:t>‹#›</a:t>
            </a:fld>
            <a:endParaRPr lang="en-GB"/>
          </a:p>
        </p:txBody>
      </p:sp>
    </p:spTree>
    <p:extLst>
      <p:ext uri="{BB962C8B-B14F-4D97-AF65-F5344CB8AC3E}">
        <p14:creationId xmlns:p14="http://schemas.microsoft.com/office/powerpoint/2010/main" val="895315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github.com/SharePoint/sp-dev-site-scripts"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0750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051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28460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7/31/2021 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40964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7/31/2021 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1055088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7/31/2021 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3250751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7/31/2021 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0188923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7/31/2021 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873945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7/31/2021 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252682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7/31/2021 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09247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7/31/2021 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6345635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7/31/2021 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9311276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25</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737870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26</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138903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27</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557033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7/31/2021 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491270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7/31/2021 2:15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7254313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30</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973102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31</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71436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a:t>
            </a:r>
            <a:r>
              <a:rPr lang="en-GB" sz="1800" dirty="0">
                <a:solidFill>
                  <a:srgbClr val="0000FF"/>
                </a:solidFill>
                <a:latin typeface="Lucida Console" panose="020B0609040504020204" pitchFamily="49" charset="0"/>
              </a:rPr>
              <a:t>Import-CSV</a:t>
            </a:r>
            <a:r>
              <a:rPr lang="en-GB" sz="1800" dirty="0">
                <a:solidFill>
                  <a:prstClr val="black"/>
                </a:solidFill>
                <a:latin typeface="Lucida Console" panose="020B0609040504020204" pitchFamily="49" charset="0"/>
              </a:rPr>
              <a:t> </a:t>
            </a:r>
            <a:r>
              <a:rPr lang="en-GB" sz="1800" dirty="0">
                <a:solidFill>
                  <a:srgbClr val="000080"/>
                </a:solidFill>
                <a:latin typeface="Lucida Console" panose="020B0609040504020204" pitchFamily="49" charset="0"/>
              </a:rPr>
              <a:t>-</a:t>
            </a:r>
            <a:r>
              <a:rPr lang="en-GB" sz="1800" dirty="0" err="1">
                <a:solidFill>
                  <a:srgbClr val="000080"/>
                </a:solidFill>
                <a:latin typeface="Lucida Console" panose="020B0609040504020204" pitchFamily="49" charset="0"/>
              </a:rPr>
              <a:t>LiteralPath</a:t>
            </a:r>
            <a:r>
              <a:rPr lang="en-GB" sz="1800" dirty="0">
                <a:solidFill>
                  <a:prstClr val="black"/>
                </a:solidFill>
                <a:latin typeface="Lucida Console" panose="020B0609040504020204" pitchFamily="49" charset="0"/>
              </a:rPr>
              <a:t> </a:t>
            </a:r>
            <a:r>
              <a:rPr lang="en-GB" sz="1800" dirty="0">
                <a:solidFill>
                  <a:srgbClr val="8A2BE2"/>
                </a:solidFill>
                <a:latin typeface="Lucida Console" panose="020B0609040504020204" pitchFamily="49" charset="0"/>
              </a:rPr>
              <a:t>c:\jenkins\SiteInventory.csv</a:t>
            </a:r>
            <a:r>
              <a:rPr lang="en-GB" sz="1800" dirty="0">
                <a:solidFill>
                  <a:prstClr val="black"/>
                </a:solidFill>
                <a:latin typeface="Lucida Console" panose="020B0609040504020204" pitchFamily="49" charset="0"/>
              </a:rPr>
              <a:t> </a:t>
            </a:r>
            <a:r>
              <a:rPr lang="en-GB" sz="1800" dirty="0">
                <a:solidFill>
                  <a:srgbClr val="A9A9A9"/>
                </a:solidFill>
                <a:latin typeface="Lucida Console" panose="020B0609040504020204" pitchFamily="49" charset="0"/>
              </a:rPr>
              <a:t>|</a:t>
            </a:r>
            <a:r>
              <a:rPr lang="en-GB" sz="1800" dirty="0">
                <a:solidFill>
                  <a:prstClr val="black"/>
                </a:solidFill>
                <a:latin typeface="Lucida Console" panose="020B0609040504020204" pitchFamily="49" charset="0"/>
              </a:rPr>
              <a:t> </a:t>
            </a:r>
          </a:p>
          <a:p>
            <a:r>
              <a:rPr lang="en-GB" sz="1800" dirty="0" err="1">
                <a:solidFill>
                  <a:srgbClr val="0000FF"/>
                </a:solidFill>
                <a:latin typeface="Lucida Console" panose="020B0609040504020204" pitchFamily="49" charset="0"/>
              </a:rPr>
              <a:t>ForEach</a:t>
            </a:r>
            <a:r>
              <a:rPr lang="en-GB" sz="1800" dirty="0">
                <a:solidFill>
                  <a:srgbClr val="0000FF"/>
                </a:solidFill>
                <a:latin typeface="Lucida Console" panose="020B0609040504020204" pitchFamily="49" charset="0"/>
              </a:rPr>
              <a:t>-Object</a:t>
            </a:r>
            <a:r>
              <a:rPr lang="en-GB" sz="1800" dirty="0">
                <a:solidFill>
                  <a:prstClr val="black"/>
                </a:solidFill>
                <a:latin typeface="Lucida Console" panose="020B0609040504020204" pitchFamily="49" charset="0"/>
              </a:rPr>
              <a:t> {</a:t>
            </a:r>
          </a:p>
          <a:p>
            <a:r>
              <a:rPr lang="en-GB" sz="1800" dirty="0">
                <a:solidFill>
                  <a:prstClr val="black"/>
                </a:solidFill>
                <a:latin typeface="Lucida Console" panose="020B0609040504020204" pitchFamily="49" charset="0"/>
              </a:rPr>
              <a:t> </a:t>
            </a:r>
            <a:r>
              <a:rPr lang="en-GB" sz="1800" dirty="0">
                <a:solidFill>
                  <a:srgbClr val="FF4500"/>
                </a:solidFill>
                <a:latin typeface="Lucida Console" panose="020B0609040504020204" pitchFamily="49" charset="0"/>
              </a:rPr>
              <a:t>$</a:t>
            </a:r>
            <a:r>
              <a:rPr lang="en-GB" sz="1800" dirty="0" err="1">
                <a:solidFill>
                  <a:srgbClr val="FF4500"/>
                </a:solidFill>
                <a:latin typeface="Lucida Console" panose="020B0609040504020204" pitchFamily="49" charset="0"/>
              </a:rPr>
              <a:t>varTitle</a:t>
            </a:r>
            <a:r>
              <a:rPr lang="en-GB" sz="1800" dirty="0">
                <a:solidFill>
                  <a:prstClr val="black"/>
                </a:solidFill>
                <a:latin typeface="Lucida Console" panose="020B0609040504020204" pitchFamily="49" charset="0"/>
              </a:rPr>
              <a:t> </a:t>
            </a:r>
            <a:r>
              <a:rPr lang="en-GB" sz="1800" dirty="0">
                <a:solidFill>
                  <a:srgbClr val="A9A9A9"/>
                </a:solidFill>
                <a:latin typeface="Lucida Console" panose="020B0609040504020204" pitchFamily="49" charset="0"/>
              </a:rPr>
              <a:t>=</a:t>
            </a:r>
            <a:r>
              <a:rPr lang="en-GB" sz="1800" dirty="0">
                <a:solidFill>
                  <a:prstClr val="black"/>
                </a:solidFill>
                <a:latin typeface="Lucida Console" panose="020B0609040504020204" pitchFamily="49" charset="0"/>
              </a:rPr>
              <a:t> </a:t>
            </a:r>
            <a:r>
              <a:rPr lang="en-GB" sz="1800" dirty="0">
                <a:solidFill>
                  <a:srgbClr val="FF4500"/>
                </a:solidFill>
                <a:latin typeface="Lucida Console" panose="020B0609040504020204" pitchFamily="49" charset="0"/>
              </a:rPr>
              <a:t>$_</a:t>
            </a:r>
            <a:r>
              <a:rPr lang="en-GB" sz="1800" dirty="0">
                <a:solidFill>
                  <a:srgbClr val="A9A9A9"/>
                </a:solidFill>
                <a:latin typeface="Lucida Console" panose="020B0609040504020204" pitchFamily="49" charset="0"/>
              </a:rPr>
              <a:t>.</a:t>
            </a:r>
            <a:r>
              <a:rPr lang="en-GB" sz="1800" dirty="0">
                <a:solidFill>
                  <a:prstClr val="black"/>
                </a:solidFill>
                <a:latin typeface="Lucida Console" panose="020B0609040504020204" pitchFamily="49" charset="0"/>
              </a:rPr>
              <a:t>Title</a:t>
            </a:r>
          </a:p>
          <a:p>
            <a:r>
              <a:rPr lang="en-GB" sz="1800" dirty="0">
                <a:solidFill>
                  <a:prstClr val="black"/>
                </a:solidFill>
                <a:latin typeface="Lucida Console" panose="020B0609040504020204" pitchFamily="49" charset="0"/>
              </a:rPr>
              <a:t> </a:t>
            </a:r>
            <a:r>
              <a:rPr lang="en-GB" sz="1800" dirty="0">
                <a:solidFill>
                  <a:srgbClr val="FF4500"/>
                </a:solidFill>
                <a:latin typeface="Lucida Console" panose="020B0609040504020204" pitchFamily="49" charset="0"/>
              </a:rPr>
              <a:t>$</a:t>
            </a:r>
            <a:r>
              <a:rPr lang="en-GB" sz="1800" dirty="0" err="1">
                <a:solidFill>
                  <a:srgbClr val="FF4500"/>
                </a:solidFill>
                <a:latin typeface="Lucida Console" panose="020B0609040504020204" pitchFamily="49" charset="0"/>
              </a:rPr>
              <a:t>varUrl</a:t>
            </a:r>
            <a:r>
              <a:rPr lang="en-GB" sz="1800" dirty="0">
                <a:solidFill>
                  <a:prstClr val="black"/>
                </a:solidFill>
                <a:latin typeface="Lucida Console" panose="020B0609040504020204" pitchFamily="49" charset="0"/>
              </a:rPr>
              <a:t> </a:t>
            </a:r>
            <a:r>
              <a:rPr lang="en-GB" sz="1800" dirty="0">
                <a:solidFill>
                  <a:srgbClr val="A9A9A9"/>
                </a:solidFill>
                <a:latin typeface="Lucida Console" panose="020B0609040504020204" pitchFamily="49" charset="0"/>
              </a:rPr>
              <a:t>=</a:t>
            </a:r>
            <a:r>
              <a:rPr lang="en-GB" sz="1800" dirty="0">
                <a:solidFill>
                  <a:prstClr val="black"/>
                </a:solidFill>
                <a:latin typeface="Lucida Console" panose="020B0609040504020204" pitchFamily="49" charset="0"/>
              </a:rPr>
              <a:t> </a:t>
            </a:r>
            <a:r>
              <a:rPr lang="en-GB" sz="1800" dirty="0">
                <a:solidFill>
                  <a:srgbClr val="FF4500"/>
                </a:solidFill>
                <a:latin typeface="Lucida Console" panose="020B0609040504020204" pitchFamily="49" charset="0"/>
              </a:rPr>
              <a:t>$_</a:t>
            </a:r>
            <a:r>
              <a:rPr lang="en-GB" sz="1800" dirty="0">
                <a:solidFill>
                  <a:srgbClr val="A9A9A9"/>
                </a:solidFill>
                <a:latin typeface="Lucida Console" panose="020B0609040504020204" pitchFamily="49" charset="0"/>
              </a:rPr>
              <a:t>.</a:t>
            </a:r>
            <a:r>
              <a:rPr lang="en-GB" sz="1800" dirty="0" err="1">
                <a:solidFill>
                  <a:prstClr val="black"/>
                </a:solidFill>
                <a:latin typeface="Lucida Console" panose="020B0609040504020204" pitchFamily="49" charset="0"/>
              </a:rPr>
              <a:t>Url</a:t>
            </a:r>
            <a:endParaRPr lang="en-GB" sz="1800" dirty="0">
              <a:solidFill>
                <a:prstClr val="black"/>
              </a:solidFill>
              <a:latin typeface="Lucida Console" panose="020B0609040504020204" pitchFamily="49" charset="0"/>
            </a:endParaRPr>
          </a:p>
          <a:p>
            <a:r>
              <a:rPr lang="en-GB" sz="1800" dirty="0">
                <a:solidFill>
                  <a:prstClr val="black"/>
                </a:solidFill>
                <a:latin typeface="Lucida Console" panose="020B0609040504020204" pitchFamily="49" charset="0"/>
              </a:rPr>
              <a:t> </a:t>
            </a:r>
            <a:r>
              <a:rPr lang="en-GB" sz="1800" dirty="0">
                <a:solidFill>
                  <a:srgbClr val="FF4500"/>
                </a:solidFill>
                <a:latin typeface="Lucida Console" panose="020B0609040504020204" pitchFamily="49" charset="0"/>
              </a:rPr>
              <a:t>$</a:t>
            </a:r>
            <a:r>
              <a:rPr lang="en-GB" sz="1800" dirty="0" err="1">
                <a:solidFill>
                  <a:srgbClr val="FF4500"/>
                </a:solidFill>
                <a:latin typeface="Lucida Console" panose="020B0609040504020204" pitchFamily="49" charset="0"/>
              </a:rPr>
              <a:t>varOwner</a:t>
            </a:r>
            <a:r>
              <a:rPr lang="en-GB" sz="1800" dirty="0">
                <a:solidFill>
                  <a:prstClr val="black"/>
                </a:solidFill>
                <a:latin typeface="Lucida Console" panose="020B0609040504020204" pitchFamily="49" charset="0"/>
              </a:rPr>
              <a:t> </a:t>
            </a:r>
            <a:r>
              <a:rPr lang="en-GB" sz="1800" dirty="0">
                <a:solidFill>
                  <a:srgbClr val="A9A9A9"/>
                </a:solidFill>
                <a:latin typeface="Lucida Console" panose="020B0609040504020204" pitchFamily="49" charset="0"/>
              </a:rPr>
              <a:t>=</a:t>
            </a:r>
            <a:r>
              <a:rPr lang="en-GB" sz="1800" dirty="0">
                <a:solidFill>
                  <a:prstClr val="black"/>
                </a:solidFill>
                <a:latin typeface="Lucida Console" panose="020B0609040504020204" pitchFamily="49" charset="0"/>
              </a:rPr>
              <a:t> </a:t>
            </a:r>
            <a:r>
              <a:rPr lang="en-GB" sz="1800" dirty="0">
                <a:solidFill>
                  <a:srgbClr val="FF4500"/>
                </a:solidFill>
                <a:latin typeface="Lucida Console" panose="020B0609040504020204" pitchFamily="49" charset="0"/>
              </a:rPr>
              <a:t>$_</a:t>
            </a:r>
            <a:r>
              <a:rPr lang="en-GB" sz="1800" dirty="0">
                <a:solidFill>
                  <a:srgbClr val="A9A9A9"/>
                </a:solidFill>
                <a:latin typeface="Lucida Console" panose="020B0609040504020204" pitchFamily="49" charset="0"/>
              </a:rPr>
              <a:t>.</a:t>
            </a:r>
            <a:r>
              <a:rPr lang="en-GB" sz="1800" dirty="0">
                <a:solidFill>
                  <a:prstClr val="black"/>
                </a:solidFill>
                <a:latin typeface="Lucida Console" panose="020B0609040504020204" pitchFamily="49" charset="0"/>
              </a:rPr>
              <a:t>Owner</a:t>
            </a:r>
          </a:p>
          <a:p>
            <a:endParaRPr lang="en-GB" sz="1800" dirty="0">
              <a:solidFill>
                <a:prstClr val="black"/>
              </a:solidFill>
              <a:latin typeface="Lucida Console" panose="020B0609040504020204" pitchFamily="49" charset="0"/>
            </a:endParaRPr>
          </a:p>
          <a:p>
            <a:r>
              <a:rPr lang="en-GB" sz="1800" dirty="0">
                <a:solidFill>
                  <a:prstClr val="black"/>
                </a:solidFill>
                <a:latin typeface="Lucida Console" panose="020B0609040504020204" pitchFamily="49" charset="0"/>
              </a:rPr>
              <a:t> </a:t>
            </a:r>
            <a:r>
              <a:rPr lang="en-GB" sz="1800" dirty="0">
                <a:solidFill>
                  <a:srgbClr val="0000FF"/>
                </a:solidFill>
                <a:latin typeface="Lucida Console" panose="020B0609040504020204" pitchFamily="49" charset="0"/>
              </a:rPr>
              <a:t>Write-Host</a:t>
            </a:r>
            <a:r>
              <a:rPr lang="en-GB" sz="1800" dirty="0">
                <a:solidFill>
                  <a:prstClr val="black"/>
                </a:solidFill>
                <a:latin typeface="Lucida Console" panose="020B0609040504020204" pitchFamily="49" charset="0"/>
              </a:rPr>
              <a:t> </a:t>
            </a:r>
            <a:r>
              <a:rPr lang="en-GB" sz="1800" dirty="0">
                <a:solidFill>
                  <a:srgbClr val="8B0000"/>
                </a:solidFill>
                <a:latin typeface="Lucida Console" panose="020B0609040504020204" pitchFamily="49" charset="0"/>
              </a:rPr>
              <a:t>"Site "</a:t>
            </a:r>
            <a:r>
              <a:rPr lang="en-GB" sz="1800" dirty="0">
                <a:solidFill>
                  <a:prstClr val="black"/>
                </a:solidFill>
                <a:latin typeface="Lucida Console" panose="020B0609040504020204" pitchFamily="49" charset="0"/>
              </a:rPr>
              <a:t> </a:t>
            </a:r>
            <a:r>
              <a:rPr lang="en-GB" sz="1800" dirty="0">
                <a:solidFill>
                  <a:srgbClr val="FF4500"/>
                </a:solidFill>
                <a:latin typeface="Lucida Console" panose="020B0609040504020204" pitchFamily="49" charset="0"/>
              </a:rPr>
              <a:t>$</a:t>
            </a:r>
            <a:r>
              <a:rPr lang="en-GB" sz="1800" dirty="0" err="1">
                <a:solidFill>
                  <a:srgbClr val="FF4500"/>
                </a:solidFill>
                <a:latin typeface="Lucida Console" panose="020B0609040504020204" pitchFamily="49" charset="0"/>
              </a:rPr>
              <a:t>varTitle</a:t>
            </a:r>
            <a:r>
              <a:rPr lang="en-GB" sz="1800" dirty="0">
                <a:solidFill>
                  <a:prstClr val="black"/>
                </a:solidFill>
                <a:latin typeface="Lucida Console" panose="020B0609040504020204" pitchFamily="49" charset="0"/>
              </a:rPr>
              <a:t> </a:t>
            </a:r>
            <a:r>
              <a:rPr lang="en-GB" sz="1800" dirty="0">
                <a:solidFill>
                  <a:srgbClr val="8B0000"/>
                </a:solidFill>
                <a:latin typeface="Lucida Console" panose="020B0609040504020204" pitchFamily="49" charset="0"/>
              </a:rPr>
              <a:t>" creating"</a:t>
            </a:r>
            <a:endParaRPr lang="en-GB" sz="1800" dirty="0">
              <a:solidFill>
                <a:prstClr val="black"/>
              </a:solidFill>
              <a:latin typeface="Lucida Console" panose="020B0609040504020204" pitchFamily="49" charset="0"/>
            </a:endParaRPr>
          </a:p>
          <a:p>
            <a:endParaRPr lang="en-GB" sz="1800" dirty="0">
              <a:solidFill>
                <a:prstClr val="black"/>
              </a:solidFill>
              <a:latin typeface="Lucida Console" panose="020B0609040504020204" pitchFamily="49" charset="0"/>
            </a:endParaRPr>
          </a:p>
          <a:p>
            <a:r>
              <a:rPr lang="en-GB" sz="1800" dirty="0">
                <a:solidFill>
                  <a:prstClr val="black"/>
                </a:solidFill>
                <a:latin typeface="Lucida Console" panose="020B0609040504020204" pitchFamily="49" charset="0"/>
              </a:rPr>
              <a:t> </a:t>
            </a:r>
            <a:r>
              <a:rPr lang="en-GB" sz="1800" dirty="0">
                <a:solidFill>
                  <a:srgbClr val="0000FF"/>
                </a:solidFill>
                <a:latin typeface="Lucida Console" panose="020B0609040504020204" pitchFamily="49" charset="0"/>
              </a:rPr>
              <a:t>New-</a:t>
            </a:r>
            <a:r>
              <a:rPr lang="en-GB" sz="1800" dirty="0" err="1">
                <a:solidFill>
                  <a:srgbClr val="0000FF"/>
                </a:solidFill>
                <a:latin typeface="Lucida Console" panose="020B0609040504020204" pitchFamily="49" charset="0"/>
              </a:rPr>
              <a:t>SPOSite</a:t>
            </a:r>
            <a:r>
              <a:rPr lang="en-GB" sz="1800" dirty="0">
                <a:solidFill>
                  <a:prstClr val="black"/>
                </a:solidFill>
                <a:latin typeface="Lucida Console" panose="020B0609040504020204" pitchFamily="49" charset="0"/>
              </a:rPr>
              <a:t> </a:t>
            </a:r>
            <a:r>
              <a:rPr lang="en-GB" sz="1800" dirty="0">
                <a:solidFill>
                  <a:srgbClr val="000080"/>
                </a:solidFill>
                <a:latin typeface="Lucida Console" panose="020B0609040504020204" pitchFamily="49" charset="0"/>
              </a:rPr>
              <a:t>-</a:t>
            </a:r>
            <a:r>
              <a:rPr lang="en-GB" sz="1800" dirty="0" err="1">
                <a:solidFill>
                  <a:srgbClr val="000080"/>
                </a:solidFill>
                <a:latin typeface="Lucida Console" panose="020B0609040504020204" pitchFamily="49" charset="0"/>
              </a:rPr>
              <a:t>Url</a:t>
            </a:r>
            <a:r>
              <a:rPr lang="en-GB" sz="1800" dirty="0">
                <a:solidFill>
                  <a:prstClr val="black"/>
                </a:solidFill>
                <a:latin typeface="Lucida Console" panose="020B0609040504020204" pitchFamily="49" charset="0"/>
              </a:rPr>
              <a:t> </a:t>
            </a:r>
            <a:r>
              <a:rPr lang="en-GB" sz="1800" dirty="0">
                <a:solidFill>
                  <a:srgbClr val="FF4500"/>
                </a:solidFill>
                <a:latin typeface="Lucida Console" panose="020B0609040504020204" pitchFamily="49" charset="0"/>
              </a:rPr>
              <a:t>$</a:t>
            </a:r>
            <a:r>
              <a:rPr lang="en-GB" sz="1800" dirty="0" err="1">
                <a:solidFill>
                  <a:srgbClr val="FF4500"/>
                </a:solidFill>
                <a:latin typeface="Lucida Console" panose="020B0609040504020204" pitchFamily="49" charset="0"/>
              </a:rPr>
              <a:t>varUrl</a:t>
            </a:r>
            <a:r>
              <a:rPr lang="en-GB" sz="1800" dirty="0">
                <a:solidFill>
                  <a:prstClr val="black"/>
                </a:solidFill>
                <a:latin typeface="Lucida Console" panose="020B0609040504020204" pitchFamily="49" charset="0"/>
              </a:rPr>
              <a:t> </a:t>
            </a:r>
            <a:r>
              <a:rPr lang="en-GB" sz="1800" dirty="0">
                <a:solidFill>
                  <a:srgbClr val="000080"/>
                </a:solidFill>
                <a:latin typeface="Lucida Console" panose="020B0609040504020204" pitchFamily="49" charset="0"/>
              </a:rPr>
              <a:t>-Owner</a:t>
            </a:r>
            <a:r>
              <a:rPr lang="en-GB" sz="1800" dirty="0">
                <a:solidFill>
                  <a:prstClr val="black"/>
                </a:solidFill>
                <a:latin typeface="Lucida Console" panose="020B0609040504020204" pitchFamily="49" charset="0"/>
              </a:rPr>
              <a:t> </a:t>
            </a:r>
            <a:r>
              <a:rPr lang="en-GB" sz="1800" dirty="0">
                <a:solidFill>
                  <a:srgbClr val="FF4500"/>
                </a:solidFill>
                <a:latin typeface="Lucida Console" panose="020B0609040504020204" pitchFamily="49" charset="0"/>
              </a:rPr>
              <a:t>$</a:t>
            </a:r>
            <a:r>
              <a:rPr lang="en-GB" sz="1800" dirty="0" err="1">
                <a:solidFill>
                  <a:srgbClr val="FF4500"/>
                </a:solidFill>
                <a:latin typeface="Lucida Console" panose="020B0609040504020204" pitchFamily="49" charset="0"/>
              </a:rPr>
              <a:t>varOwner</a:t>
            </a:r>
            <a:r>
              <a:rPr lang="en-GB" sz="1800" dirty="0">
                <a:solidFill>
                  <a:prstClr val="black"/>
                </a:solidFill>
                <a:latin typeface="Lucida Console" panose="020B0609040504020204" pitchFamily="49" charset="0"/>
              </a:rPr>
              <a:t> </a:t>
            </a:r>
            <a:r>
              <a:rPr lang="en-GB" sz="1800" dirty="0">
                <a:solidFill>
                  <a:srgbClr val="000080"/>
                </a:solidFill>
                <a:latin typeface="Lucida Console" panose="020B0609040504020204" pitchFamily="49" charset="0"/>
              </a:rPr>
              <a:t>-Template</a:t>
            </a:r>
            <a:r>
              <a:rPr lang="en-GB" sz="1800" dirty="0">
                <a:solidFill>
                  <a:prstClr val="black"/>
                </a:solidFill>
                <a:latin typeface="Lucida Console" panose="020B0609040504020204" pitchFamily="49" charset="0"/>
              </a:rPr>
              <a:t> </a:t>
            </a:r>
            <a:r>
              <a:rPr lang="en-GB" sz="1800" dirty="0">
                <a:solidFill>
                  <a:srgbClr val="8B0000"/>
                </a:solidFill>
                <a:latin typeface="Lucida Console" panose="020B0609040504020204" pitchFamily="49" charset="0"/>
              </a:rPr>
              <a:t>"SITEPAGEPUBLISHING#0"</a:t>
            </a:r>
            <a:r>
              <a:rPr lang="en-GB" sz="1800" dirty="0">
                <a:solidFill>
                  <a:prstClr val="black"/>
                </a:solidFill>
                <a:latin typeface="Lucida Console" panose="020B0609040504020204" pitchFamily="49" charset="0"/>
              </a:rPr>
              <a:t> </a:t>
            </a:r>
            <a:r>
              <a:rPr lang="en-GB" sz="1800" dirty="0">
                <a:solidFill>
                  <a:srgbClr val="000080"/>
                </a:solidFill>
                <a:latin typeface="Lucida Console" panose="020B0609040504020204" pitchFamily="49" charset="0"/>
              </a:rPr>
              <a:t>-</a:t>
            </a:r>
            <a:r>
              <a:rPr lang="en-GB" sz="1800" dirty="0" err="1">
                <a:solidFill>
                  <a:srgbClr val="000080"/>
                </a:solidFill>
                <a:latin typeface="Lucida Console" panose="020B0609040504020204" pitchFamily="49" charset="0"/>
              </a:rPr>
              <a:t>StorageQuota</a:t>
            </a:r>
            <a:r>
              <a:rPr lang="en-GB" sz="1800" dirty="0">
                <a:solidFill>
                  <a:prstClr val="black"/>
                </a:solidFill>
                <a:latin typeface="Lucida Console" panose="020B0609040504020204" pitchFamily="49" charset="0"/>
              </a:rPr>
              <a:t> </a:t>
            </a:r>
            <a:r>
              <a:rPr lang="en-GB" sz="1800" dirty="0">
                <a:solidFill>
                  <a:srgbClr val="800080"/>
                </a:solidFill>
                <a:latin typeface="Lucida Console" panose="020B0609040504020204" pitchFamily="49" charset="0"/>
              </a:rPr>
              <a:t>2048</a:t>
            </a:r>
            <a:r>
              <a:rPr lang="en-GB" sz="1800" dirty="0">
                <a:solidFill>
                  <a:prstClr val="black"/>
                </a:solidFill>
                <a:latin typeface="Lucida Console" panose="020B0609040504020204" pitchFamily="49" charset="0"/>
              </a:rPr>
              <a:t> </a:t>
            </a:r>
            <a:r>
              <a:rPr lang="en-GB" sz="1800" dirty="0">
                <a:solidFill>
                  <a:srgbClr val="000080"/>
                </a:solidFill>
                <a:latin typeface="Lucida Console" panose="020B0609040504020204" pitchFamily="49" charset="0"/>
              </a:rPr>
              <a:t>-Title</a:t>
            </a:r>
            <a:r>
              <a:rPr lang="en-GB" sz="1800" dirty="0">
                <a:solidFill>
                  <a:prstClr val="black"/>
                </a:solidFill>
                <a:latin typeface="Lucida Console" panose="020B0609040504020204" pitchFamily="49" charset="0"/>
              </a:rPr>
              <a:t> </a:t>
            </a:r>
            <a:r>
              <a:rPr lang="en-GB" sz="1800" dirty="0">
                <a:solidFill>
                  <a:srgbClr val="FF4500"/>
                </a:solidFill>
                <a:latin typeface="Lucida Console" panose="020B0609040504020204" pitchFamily="49" charset="0"/>
              </a:rPr>
              <a:t>$</a:t>
            </a:r>
            <a:r>
              <a:rPr lang="en-GB" sz="1800" dirty="0" err="1">
                <a:solidFill>
                  <a:srgbClr val="FF4500"/>
                </a:solidFill>
                <a:latin typeface="Lucida Console" panose="020B0609040504020204" pitchFamily="49" charset="0"/>
              </a:rPr>
              <a:t>varTitle</a:t>
            </a:r>
            <a:endParaRPr lang="en-GB" sz="1800" dirty="0">
              <a:solidFill>
                <a:prstClr val="black"/>
              </a:solidFill>
              <a:latin typeface="Lucida Console" panose="020B0609040504020204" pitchFamily="49" charset="0"/>
            </a:endParaRPr>
          </a:p>
          <a:p>
            <a:endParaRPr lang="en-GB" sz="1800" dirty="0">
              <a:solidFill>
                <a:prstClr val="black"/>
              </a:solidFill>
              <a:latin typeface="Lucida Console" panose="020B0609040504020204" pitchFamily="49" charset="0"/>
            </a:endParaRPr>
          </a:p>
          <a:p>
            <a:r>
              <a:rPr lang="en-GB" sz="1800" dirty="0">
                <a:solidFill>
                  <a:prstClr val="black"/>
                </a:solidFill>
                <a:latin typeface="Lucida Console" panose="020B0609040504020204" pitchFamily="49" charset="0"/>
              </a:rPr>
              <a:t>}</a:t>
            </a:r>
          </a:p>
          <a:p>
            <a:endParaRPr lang="en-GB" sz="1800" dirty="0">
              <a:solidFill>
                <a:prstClr val="black"/>
              </a:solidFill>
              <a:latin typeface="Lucida Console" panose="020B0609040504020204" pitchFamily="49" charset="0"/>
            </a:endParaRPr>
          </a:p>
          <a:p>
            <a:r>
              <a:rPr lang="en-GB" sz="1800" dirty="0">
                <a:solidFill>
                  <a:prstClr val="black"/>
                </a:solidFill>
                <a:latin typeface="Lucida Console" panose="020B0609040504020204" pitchFamily="49" charset="0"/>
              </a:rPr>
              <a:t>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2586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7/31/2021 2:15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6280204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78854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07723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OR</a:t>
            </a:r>
          </a:p>
          <a:p>
            <a:r>
              <a:rPr lang="en-GB" dirty="0"/>
              <a:t> </a:t>
            </a:r>
            <a:r>
              <a:rPr lang="en-GB" sz="1800" dirty="0">
                <a:solidFill>
                  <a:srgbClr val="FF4500"/>
                </a:solidFill>
                <a:latin typeface="Lucida Console" panose="020B0609040504020204" pitchFamily="49" charset="0"/>
              </a:rPr>
              <a:t>$Sites</a:t>
            </a:r>
            <a:r>
              <a:rPr lang="en-GB" sz="1800" dirty="0">
                <a:solidFill>
                  <a:prstClr val="black"/>
                </a:solidFill>
                <a:latin typeface="Lucida Console" panose="020B0609040504020204" pitchFamily="49" charset="0"/>
              </a:rPr>
              <a:t> </a:t>
            </a:r>
            <a:r>
              <a:rPr lang="en-GB" sz="1800" dirty="0">
                <a:solidFill>
                  <a:srgbClr val="A9A9A9"/>
                </a:solidFill>
                <a:latin typeface="Lucida Console" panose="020B0609040504020204" pitchFamily="49" charset="0"/>
              </a:rPr>
              <a:t>=</a:t>
            </a:r>
            <a:r>
              <a:rPr lang="en-GB" sz="1800" dirty="0">
                <a:solidFill>
                  <a:prstClr val="black"/>
                </a:solidFill>
                <a:latin typeface="Lucida Console" panose="020B0609040504020204" pitchFamily="49" charset="0"/>
              </a:rPr>
              <a:t> </a:t>
            </a:r>
            <a:r>
              <a:rPr lang="en-GB" sz="1800" dirty="0">
                <a:solidFill>
                  <a:srgbClr val="0000FF"/>
                </a:solidFill>
                <a:latin typeface="Lucida Console" panose="020B0609040504020204" pitchFamily="49" charset="0"/>
              </a:rPr>
              <a:t>Get-</a:t>
            </a:r>
            <a:r>
              <a:rPr lang="en-GB" sz="1800" dirty="0" err="1">
                <a:solidFill>
                  <a:srgbClr val="0000FF"/>
                </a:solidFill>
                <a:latin typeface="Lucida Console" panose="020B0609040504020204" pitchFamily="49" charset="0"/>
              </a:rPr>
              <a:t>SPOSite</a:t>
            </a:r>
            <a:r>
              <a:rPr lang="en-GB" sz="1800" dirty="0">
                <a:solidFill>
                  <a:prstClr val="black"/>
                </a:solidFill>
                <a:latin typeface="Lucida Console" panose="020B0609040504020204" pitchFamily="49" charset="0"/>
              </a:rPr>
              <a:t> </a:t>
            </a:r>
            <a:r>
              <a:rPr lang="en-GB" sz="1800" dirty="0">
                <a:solidFill>
                  <a:srgbClr val="A9A9A9"/>
                </a:solidFill>
                <a:latin typeface="Lucida Console" panose="020B0609040504020204" pitchFamily="49" charset="0"/>
              </a:rPr>
              <a:t>|</a:t>
            </a:r>
            <a:r>
              <a:rPr lang="en-GB" sz="1800" dirty="0">
                <a:solidFill>
                  <a:prstClr val="black"/>
                </a:solidFill>
                <a:latin typeface="Lucida Console" panose="020B0609040504020204" pitchFamily="49" charset="0"/>
              </a:rPr>
              <a:t> </a:t>
            </a:r>
            <a:r>
              <a:rPr lang="en-GB" sz="1800" dirty="0">
                <a:solidFill>
                  <a:srgbClr val="0000FF"/>
                </a:solidFill>
                <a:latin typeface="Lucida Console" panose="020B0609040504020204" pitchFamily="49" charset="0"/>
              </a:rPr>
              <a:t>Where</a:t>
            </a:r>
            <a:r>
              <a:rPr lang="en-GB" sz="1800" dirty="0">
                <a:solidFill>
                  <a:prstClr val="black"/>
                </a:solidFill>
                <a:latin typeface="Lucida Console" panose="020B0609040504020204" pitchFamily="49" charset="0"/>
              </a:rPr>
              <a:t> {</a:t>
            </a:r>
            <a:r>
              <a:rPr lang="en-GB" sz="1800" dirty="0">
                <a:solidFill>
                  <a:srgbClr val="FF4500"/>
                </a:solidFill>
                <a:latin typeface="Lucida Console" panose="020B0609040504020204" pitchFamily="49" charset="0"/>
              </a:rPr>
              <a:t>$_</a:t>
            </a:r>
            <a:r>
              <a:rPr lang="en-GB" sz="1800" dirty="0">
                <a:solidFill>
                  <a:srgbClr val="A9A9A9"/>
                </a:solidFill>
                <a:latin typeface="Lucida Console" panose="020B0609040504020204" pitchFamily="49" charset="0"/>
              </a:rPr>
              <a:t>.</a:t>
            </a:r>
            <a:r>
              <a:rPr lang="en-GB" sz="1800" dirty="0" err="1">
                <a:solidFill>
                  <a:prstClr val="black"/>
                </a:solidFill>
                <a:latin typeface="Lucida Console" panose="020B0609040504020204" pitchFamily="49" charset="0"/>
              </a:rPr>
              <a:t>sharingcapability</a:t>
            </a:r>
            <a:r>
              <a:rPr lang="en-GB" sz="1800" dirty="0">
                <a:solidFill>
                  <a:prstClr val="black"/>
                </a:solidFill>
                <a:latin typeface="Lucida Console" panose="020B0609040504020204" pitchFamily="49" charset="0"/>
              </a:rPr>
              <a:t> </a:t>
            </a:r>
            <a:r>
              <a:rPr lang="en-GB" sz="1800" dirty="0">
                <a:solidFill>
                  <a:srgbClr val="A9A9A9"/>
                </a:solidFill>
                <a:latin typeface="Lucida Console" panose="020B0609040504020204" pitchFamily="49" charset="0"/>
              </a:rPr>
              <a:t>-</a:t>
            </a:r>
            <a:r>
              <a:rPr lang="en-GB" sz="1800" dirty="0" err="1">
                <a:solidFill>
                  <a:srgbClr val="A9A9A9"/>
                </a:solidFill>
                <a:latin typeface="Lucida Console" panose="020B0609040504020204" pitchFamily="49" charset="0"/>
              </a:rPr>
              <a:t>eq</a:t>
            </a:r>
            <a:r>
              <a:rPr lang="en-GB" sz="1800" dirty="0">
                <a:solidFill>
                  <a:prstClr val="black"/>
                </a:solidFill>
                <a:latin typeface="Lucida Console" panose="020B0609040504020204" pitchFamily="49" charset="0"/>
              </a:rPr>
              <a:t> </a:t>
            </a:r>
            <a:r>
              <a:rPr lang="en-GB" sz="1800" dirty="0">
                <a:solidFill>
                  <a:srgbClr val="8B0000"/>
                </a:solidFill>
                <a:latin typeface="Lucida Console" panose="020B0609040504020204" pitchFamily="49" charset="0"/>
              </a:rPr>
              <a:t>"Disabled"</a:t>
            </a:r>
            <a:r>
              <a:rPr lang="en-GB" sz="1800" dirty="0">
                <a:solidFill>
                  <a:prstClr val="black"/>
                </a:solidFill>
                <a:latin typeface="Lucida Console" panose="020B0609040504020204" pitchFamily="49" charset="0"/>
              </a:rPr>
              <a:t> </a:t>
            </a:r>
            <a:r>
              <a:rPr lang="en-GB" sz="1800" dirty="0">
                <a:solidFill>
                  <a:srgbClr val="A9A9A9"/>
                </a:solidFill>
                <a:latin typeface="Lucida Console" panose="020B0609040504020204" pitchFamily="49" charset="0"/>
              </a:rPr>
              <a:t>-or</a:t>
            </a:r>
            <a:r>
              <a:rPr lang="en-GB" sz="1800" dirty="0">
                <a:solidFill>
                  <a:prstClr val="black"/>
                </a:solidFill>
                <a:latin typeface="Lucida Console" panose="020B0609040504020204" pitchFamily="49" charset="0"/>
              </a:rPr>
              <a:t> </a:t>
            </a:r>
            <a:r>
              <a:rPr lang="en-GB" sz="1800" dirty="0">
                <a:solidFill>
                  <a:srgbClr val="FF4500"/>
                </a:solidFill>
                <a:latin typeface="Lucida Console" panose="020B0609040504020204" pitchFamily="49" charset="0"/>
              </a:rPr>
              <a:t>$_</a:t>
            </a:r>
            <a:r>
              <a:rPr lang="en-GB" sz="1800" dirty="0">
                <a:solidFill>
                  <a:srgbClr val="A9A9A9"/>
                </a:solidFill>
                <a:latin typeface="Lucida Console" panose="020B0609040504020204" pitchFamily="49" charset="0"/>
              </a:rPr>
              <a:t>.</a:t>
            </a:r>
            <a:r>
              <a:rPr lang="en-GB" sz="1800" dirty="0" err="1">
                <a:solidFill>
                  <a:prstClr val="black"/>
                </a:solidFill>
                <a:latin typeface="Lucida Console" panose="020B0609040504020204" pitchFamily="49" charset="0"/>
              </a:rPr>
              <a:t>sharingcapability</a:t>
            </a:r>
            <a:r>
              <a:rPr lang="en-GB" sz="1800" dirty="0">
                <a:solidFill>
                  <a:prstClr val="black"/>
                </a:solidFill>
                <a:latin typeface="Lucida Console" panose="020B0609040504020204" pitchFamily="49" charset="0"/>
              </a:rPr>
              <a:t> </a:t>
            </a:r>
            <a:r>
              <a:rPr lang="en-GB" sz="1800" dirty="0">
                <a:solidFill>
                  <a:srgbClr val="A9A9A9"/>
                </a:solidFill>
                <a:latin typeface="Lucida Console" panose="020B0609040504020204" pitchFamily="49" charset="0"/>
              </a:rPr>
              <a:t>-</a:t>
            </a:r>
            <a:r>
              <a:rPr lang="en-GB" sz="1800" dirty="0" err="1">
                <a:solidFill>
                  <a:srgbClr val="A9A9A9"/>
                </a:solidFill>
                <a:latin typeface="Lucida Console" panose="020B0609040504020204" pitchFamily="49" charset="0"/>
              </a:rPr>
              <a:t>eq</a:t>
            </a:r>
            <a:r>
              <a:rPr lang="en-GB" sz="1800" dirty="0">
                <a:solidFill>
                  <a:prstClr val="black"/>
                </a:solidFill>
                <a:latin typeface="Lucida Console" panose="020B0609040504020204" pitchFamily="49" charset="0"/>
              </a:rPr>
              <a:t> </a:t>
            </a:r>
            <a:r>
              <a:rPr lang="en-GB" sz="1800" dirty="0">
                <a:solidFill>
                  <a:srgbClr val="8B0000"/>
                </a:solidFill>
                <a:latin typeface="Lucida Console" panose="020B0609040504020204" pitchFamily="49" charset="0"/>
              </a:rPr>
              <a:t>"</a:t>
            </a:r>
            <a:r>
              <a:rPr lang="en-GB" sz="1800" dirty="0" err="1">
                <a:solidFill>
                  <a:srgbClr val="8B0000"/>
                </a:solidFill>
                <a:latin typeface="Lucida Console" panose="020B0609040504020204" pitchFamily="49" charset="0"/>
              </a:rPr>
              <a:t>ExternalUserAndGuestSharing</a:t>
            </a:r>
            <a:r>
              <a:rPr lang="en-GB" sz="1800" dirty="0">
                <a:solidFill>
                  <a:srgbClr val="8B0000"/>
                </a:solidFill>
                <a:latin typeface="Lucida Console" panose="020B0609040504020204" pitchFamily="49" charset="0"/>
              </a:rPr>
              <a:t>"</a:t>
            </a:r>
            <a:r>
              <a:rPr lang="en-GB" sz="1800" dirty="0">
                <a:solidFill>
                  <a:prstClr val="black"/>
                </a:solidFill>
                <a:latin typeface="Lucida Console" panose="020B0609040504020204" pitchFamily="49" charset="0"/>
              </a:rPr>
              <a:t>} </a:t>
            </a:r>
          </a:p>
          <a:p>
            <a:r>
              <a:rPr lang="en-GB" sz="1800" dirty="0">
                <a:solidFill>
                  <a:srgbClr val="00008B"/>
                </a:solidFill>
                <a:latin typeface="Lucida Console" panose="020B0609040504020204" pitchFamily="49" charset="0"/>
              </a:rPr>
              <a:t>Foreach</a:t>
            </a:r>
            <a:r>
              <a:rPr lang="en-GB" sz="1800" dirty="0">
                <a:solidFill>
                  <a:prstClr val="black"/>
                </a:solidFill>
                <a:latin typeface="Lucida Console" panose="020B0609040504020204" pitchFamily="49" charset="0"/>
              </a:rPr>
              <a:t> (</a:t>
            </a:r>
            <a:r>
              <a:rPr lang="en-GB" sz="1800" dirty="0">
                <a:solidFill>
                  <a:srgbClr val="FF4500"/>
                </a:solidFill>
                <a:latin typeface="Lucida Console" panose="020B0609040504020204" pitchFamily="49" charset="0"/>
              </a:rPr>
              <a:t>$Site</a:t>
            </a:r>
            <a:r>
              <a:rPr lang="en-GB" sz="1800" dirty="0">
                <a:solidFill>
                  <a:prstClr val="black"/>
                </a:solidFill>
                <a:latin typeface="Lucida Console" panose="020B0609040504020204" pitchFamily="49" charset="0"/>
              </a:rPr>
              <a:t> </a:t>
            </a:r>
            <a:r>
              <a:rPr lang="en-GB" sz="1800" dirty="0">
                <a:solidFill>
                  <a:srgbClr val="00008B"/>
                </a:solidFill>
                <a:latin typeface="Lucida Console" panose="020B0609040504020204" pitchFamily="49" charset="0"/>
              </a:rPr>
              <a:t>in</a:t>
            </a:r>
            <a:r>
              <a:rPr lang="en-GB" sz="1800" dirty="0">
                <a:solidFill>
                  <a:prstClr val="black"/>
                </a:solidFill>
                <a:latin typeface="Lucida Console" panose="020B0609040504020204" pitchFamily="49" charset="0"/>
              </a:rPr>
              <a:t> </a:t>
            </a:r>
            <a:r>
              <a:rPr lang="en-GB" sz="1800" dirty="0">
                <a:solidFill>
                  <a:srgbClr val="FF4500"/>
                </a:solidFill>
                <a:latin typeface="Lucida Console" panose="020B0609040504020204" pitchFamily="49" charset="0"/>
              </a:rPr>
              <a:t>$Sites</a:t>
            </a:r>
            <a:r>
              <a:rPr lang="en-GB" sz="1800" dirty="0">
                <a:solidFill>
                  <a:prstClr val="black"/>
                </a:solidFill>
                <a:latin typeface="Lucida Console" panose="020B0609040504020204" pitchFamily="49" charset="0"/>
              </a:rPr>
              <a:t>)</a:t>
            </a:r>
          </a:p>
          <a:p>
            <a:r>
              <a:rPr lang="en-GB" sz="1800" dirty="0">
                <a:solidFill>
                  <a:prstClr val="black"/>
                </a:solidFill>
                <a:latin typeface="Lucida Console" panose="020B0609040504020204" pitchFamily="49" charset="0"/>
              </a:rPr>
              <a:t>{</a:t>
            </a:r>
          </a:p>
          <a:p>
            <a:r>
              <a:rPr lang="en-US" sz="1800" dirty="0">
                <a:solidFill>
                  <a:srgbClr val="0000FF"/>
                </a:solidFill>
                <a:latin typeface="Lucida Console" panose="020B0609040504020204" pitchFamily="49" charset="0"/>
              </a:rPr>
              <a:t>Write-Host</a:t>
            </a:r>
            <a:r>
              <a:rPr lang="en-US" sz="1800" dirty="0">
                <a:solidFill>
                  <a:prstClr val="black"/>
                </a:solidFill>
                <a:latin typeface="Lucida Console" panose="020B0609040504020204" pitchFamily="49" charset="0"/>
              </a:rPr>
              <a:t> </a:t>
            </a:r>
            <a:r>
              <a:rPr lang="en-US" sz="1800" dirty="0">
                <a:solidFill>
                  <a:srgbClr val="8B0000"/>
                </a:solidFill>
                <a:latin typeface="Lucida Console" panose="020B0609040504020204" pitchFamily="49" charset="0"/>
              </a:rPr>
              <a:t>"Checking"</a:t>
            </a:r>
            <a:r>
              <a:rPr lang="en-US" sz="1800" dirty="0">
                <a:solidFill>
                  <a:prstClr val="black"/>
                </a:solidFill>
                <a:latin typeface="Lucida Console" panose="020B0609040504020204" pitchFamily="49" charset="0"/>
              </a:rPr>
              <a:t> </a:t>
            </a:r>
            <a:r>
              <a:rPr lang="en-US" sz="1800" dirty="0">
                <a:solidFill>
                  <a:srgbClr val="FF4500"/>
                </a:solidFill>
                <a:latin typeface="Lucida Console" panose="020B0609040504020204" pitchFamily="49" charset="0"/>
              </a:rPr>
              <a:t>$Site</a:t>
            </a:r>
            <a:r>
              <a:rPr lang="en-US" sz="1800" dirty="0">
                <a:solidFill>
                  <a:srgbClr val="A9A9A9"/>
                </a:solidFill>
                <a:latin typeface="Lucida Console" panose="020B0609040504020204" pitchFamily="49" charset="0"/>
              </a:rPr>
              <a:t>.</a:t>
            </a:r>
            <a:r>
              <a:rPr lang="en-US" sz="1800" dirty="0">
                <a:solidFill>
                  <a:prstClr val="black"/>
                </a:solidFill>
                <a:latin typeface="Lucida Console" panose="020B0609040504020204" pitchFamily="49" charset="0"/>
              </a:rPr>
              <a:t>URL </a:t>
            </a:r>
            <a:r>
              <a:rPr lang="en-US" sz="1800" dirty="0">
                <a:solidFill>
                  <a:srgbClr val="000080"/>
                </a:solidFill>
                <a:latin typeface="Lucida Console" panose="020B0609040504020204" pitchFamily="49" charset="0"/>
              </a:rPr>
              <a:t>-</a:t>
            </a:r>
            <a:r>
              <a:rPr lang="en-US" sz="1800" dirty="0" err="1">
                <a:solidFill>
                  <a:srgbClr val="000080"/>
                </a:solidFill>
                <a:latin typeface="Lucida Console" panose="020B0609040504020204" pitchFamily="49" charset="0"/>
              </a:rPr>
              <a:t>ForegroundColor</a:t>
            </a:r>
            <a:r>
              <a:rPr lang="en-US" sz="1800" dirty="0">
                <a:solidFill>
                  <a:prstClr val="black"/>
                </a:solidFill>
                <a:latin typeface="Lucida Console" panose="020B0609040504020204" pitchFamily="49" charset="0"/>
              </a:rPr>
              <a:t> </a:t>
            </a:r>
            <a:r>
              <a:rPr lang="en-US" sz="1800" dirty="0">
                <a:solidFill>
                  <a:srgbClr val="8A2BE2"/>
                </a:solidFill>
                <a:latin typeface="Lucida Console" panose="020B0609040504020204" pitchFamily="49" charset="0"/>
              </a:rPr>
              <a:t>Green</a:t>
            </a:r>
            <a:endParaRPr lang="en-US" sz="1800" dirty="0">
              <a:solidFill>
                <a:prstClr val="black"/>
              </a:solidFill>
              <a:latin typeface="Lucida Console" panose="020B0609040504020204" pitchFamily="49" charset="0"/>
            </a:endParaRPr>
          </a:p>
          <a:p>
            <a:r>
              <a:rPr lang="en-US" sz="1800" dirty="0">
                <a:solidFill>
                  <a:srgbClr val="0000FF"/>
                </a:solidFill>
                <a:latin typeface="Lucida Console" panose="020B0609040504020204" pitchFamily="49" charset="0"/>
              </a:rPr>
              <a:t>Write-Host</a:t>
            </a:r>
            <a:r>
              <a:rPr lang="en-US" sz="1800" dirty="0">
                <a:solidFill>
                  <a:prstClr val="black"/>
                </a:solidFill>
                <a:latin typeface="Lucida Console" panose="020B0609040504020204" pitchFamily="49" charset="0"/>
              </a:rPr>
              <a:t> </a:t>
            </a:r>
            <a:r>
              <a:rPr lang="en-US" sz="1800" dirty="0">
                <a:solidFill>
                  <a:srgbClr val="8B0000"/>
                </a:solidFill>
                <a:latin typeface="Lucida Console" panose="020B0609040504020204" pitchFamily="49" charset="0"/>
              </a:rPr>
              <a:t>"Sharing Capability: "</a:t>
            </a:r>
            <a:r>
              <a:rPr lang="en-US" sz="1800" dirty="0">
                <a:solidFill>
                  <a:prstClr val="black"/>
                </a:solidFill>
                <a:latin typeface="Lucida Console" panose="020B0609040504020204" pitchFamily="49" charset="0"/>
              </a:rPr>
              <a:t> </a:t>
            </a:r>
            <a:r>
              <a:rPr lang="en-US" sz="1800" dirty="0">
                <a:solidFill>
                  <a:srgbClr val="FF4500"/>
                </a:solidFill>
                <a:latin typeface="Lucida Console" panose="020B0609040504020204" pitchFamily="49" charset="0"/>
              </a:rPr>
              <a:t>$</a:t>
            </a:r>
            <a:r>
              <a:rPr lang="en-US" sz="1800" dirty="0" err="1">
                <a:solidFill>
                  <a:srgbClr val="FF4500"/>
                </a:solidFill>
                <a:latin typeface="Lucida Console" panose="020B0609040504020204" pitchFamily="49" charset="0"/>
              </a:rPr>
              <a:t>Site</a:t>
            </a:r>
            <a:r>
              <a:rPr lang="en-US" sz="1800" dirty="0" err="1">
                <a:solidFill>
                  <a:srgbClr val="A9A9A9"/>
                </a:solidFill>
                <a:latin typeface="Lucida Console" panose="020B0609040504020204" pitchFamily="49" charset="0"/>
              </a:rPr>
              <a:t>.</a:t>
            </a:r>
            <a:r>
              <a:rPr lang="en-US" sz="1800" dirty="0" err="1">
                <a:solidFill>
                  <a:prstClr val="black"/>
                </a:solidFill>
                <a:latin typeface="Lucida Console" panose="020B0609040504020204" pitchFamily="49" charset="0"/>
              </a:rPr>
              <a:t>SharingCapability</a:t>
            </a:r>
            <a:r>
              <a:rPr lang="en-US" sz="1800" dirty="0">
                <a:solidFill>
                  <a:prstClr val="black"/>
                </a:solidFill>
                <a:latin typeface="Lucida Console" panose="020B0609040504020204" pitchFamily="49" charset="0"/>
              </a:rPr>
              <a:t> </a:t>
            </a:r>
            <a:r>
              <a:rPr lang="en-US" sz="1800" dirty="0">
                <a:solidFill>
                  <a:srgbClr val="000080"/>
                </a:solidFill>
                <a:latin typeface="Lucida Console" panose="020B0609040504020204" pitchFamily="49" charset="0"/>
              </a:rPr>
              <a:t>-</a:t>
            </a:r>
            <a:r>
              <a:rPr lang="en-US" sz="1800" dirty="0" err="1">
                <a:solidFill>
                  <a:srgbClr val="000080"/>
                </a:solidFill>
                <a:latin typeface="Lucida Console" panose="020B0609040504020204" pitchFamily="49" charset="0"/>
              </a:rPr>
              <a:t>ForegroundColor</a:t>
            </a:r>
            <a:r>
              <a:rPr lang="en-US" sz="1800" dirty="0">
                <a:solidFill>
                  <a:prstClr val="black"/>
                </a:solidFill>
                <a:latin typeface="Lucida Console" panose="020B0609040504020204" pitchFamily="49" charset="0"/>
              </a:rPr>
              <a:t> </a:t>
            </a:r>
            <a:r>
              <a:rPr lang="en-US" sz="1800" dirty="0">
                <a:solidFill>
                  <a:srgbClr val="8A2BE2"/>
                </a:solidFill>
                <a:latin typeface="Lucida Console" panose="020B0609040504020204" pitchFamily="49" charset="0"/>
              </a:rPr>
              <a:t>Yellow</a:t>
            </a:r>
            <a:endParaRPr lang="en-US" sz="1800" dirty="0">
              <a:solidFill>
                <a:prstClr val="black"/>
              </a:solidFill>
              <a:latin typeface="Lucida Console" panose="020B0609040504020204" pitchFamily="49" charset="0"/>
            </a:endParaRPr>
          </a:p>
          <a:p>
            <a:endParaRPr lang="en-GB" sz="1800" dirty="0">
              <a:solidFill>
                <a:prstClr val="black"/>
              </a:solidFill>
              <a:latin typeface="Lucida Console" panose="020B0609040504020204" pitchFamily="49" charset="0"/>
            </a:endParaRPr>
          </a:p>
          <a:p>
            <a:r>
              <a:rPr lang="en-GB" sz="1800" dirty="0">
                <a:solidFill>
                  <a:srgbClr val="0000FF"/>
                </a:solidFill>
                <a:latin typeface="Lucida Console" panose="020B0609040504020204" pitchFamily="49" charset="0"/>
              </a:rPr>
              <a:t>Get-</a:t>
            </a:r>
            <a:r>
              <a:rPr lang="en-GB" sz="1800" dirty="0" err="1">
                <a:solidFill>
                  <a:srgbClr val="0000FF"/>
                </a:solidFill>
                <a:latin typeface="Lucida Console" panose="020B0609040504020204" pitchFamily="49" charset="0"/>
              </a:rPr>
              <a:t>SPOExternalUser</a:t>
            </a:r>
            <a:r>
              <a:rPr lang="en-GB" sz="1800" dirty="0">
                <a:solidFill>
                  <a:prstClr val="black"/>
                </a:solidFill>
                <a:latin typeface="Lucida Console" panose="020B0609040504020204" pitchFamily="49" charset="0"/>
              </a:rPr>
              <a:t> </a:t>
            </a:r>
            <a:r>
              <a:rPr lang="en-GB" sz="1800" dirty="0">
                <a:solidFill>
                  <a:srgbClr val="000080"/>
                </a:solidFill>
                <a:latin typeface="Lucida Console" panose="020B0609040504020204" pitchFamily="49" charset="0"/>
              </a:rPr>
              <a:t>-</a:t>
            </a:r>
            <a:r>
              <a:rPr lang="en-GB" sz="1800" dirty="0" err="1">
                <a:solidFill>
                  <a:srgbClr val="000080"/>
                </a:solidFill>
                <a:latin typeface="Lucida Console" panose="020B0609040504020204" pitchFamily="49" charset="0"/>
              </a:rPr>
              <a:t>SiteUrl</a:t>
            </a:r>
            <a:r>
              <a:rPr lang="en-GB" sz="1800" dirty="0">
                <a:solidFill>
                  <a:prstClr val="black"/>
                </a:solidFill>
                <a:latin typeface="Lucida Console" panose="020B0609040504020204" pitchFamily="49" charset="0"/>
              </a:rPr>
              <a:t> </a:t>
            </a:r>
            <a:r>
              <a:rPr lang="en-GB" sz="1800" dirty="0">
                <a:solidFill>
                  <a:srgbClr val="FF4500"/>
                </a:solidFill>
                <a:latin typeface="Lucida Console" panose="020B0609040504020204" pitchFamily="49" charset="0"/>
              </a:rPr>
              <a:t>$Site</a:t>
            </a:r>
            <a:r>
              <a:rPr lang="en-GB" sz="1800" dirty="0">
                <a:solidFill>
                  <a:srgbClr val="A9A9A9"/>
                </a:solidFill>
                <a:latin typeface="Lucida Console" panose="020B0609040504020204" pitchFamily="49" charset="0"/>
              </a:rPr>
              <a:t>.</a:t>
            </a:r>
            <a:r>
              <a:rPr lang="en-GB" sz="1800" dirty="0">
                <a:solidFill>
                  <a:prstClr val="black"/>
                </a:solidFill>
                <a:latin typeface="Lucida Console" panose="020B0609040504020204" pitchFamily="49" charset="0"/>
              </a:rPr>
              <a:t>URL </a:t>
            </a:r>
            <a:r>
              <a:rPr lang="en-GB" sz="1800" dirty="0">
                <a:solidFill>
                  <a:srgbClr val="A9A9A9"/>
                </a:solidFill>
                <a:latin typeface="Lucida Console" panose="020B0609040504020204" pitchFamily="49" charset="0"/>
              </a:rPr>
              <a:t>|</a:t>
            </a:r>
            <a:r>
              <a:rPr lang="en-GB" sz="1800" dirty="0">
                <a:solidFill>
                  <a:prstClr val="black"/>
                </a:solidFill>
                <a:latin typeface="Lucida Console" panose="020B0609040504020204" pitchFamily="49" charset="0"/>
              </a:rPr>
              <a:t> </a:t>
            </a:r>
            <a:r>
              <a:rPr lang="en-GB" sz="1800" dirty="0">
                <a:solidFill>
                  <a:srgbClr val="0000FF"/>
                </a:solidFill>
                <a:latin typeface="Lucida Console" panose="020B0609040504020204" pitchFamily="49" charset="0"/>
              </a:rPr>
              <a:t>select</a:t>
            </a:r>
            <a:r>
              <a:rPr lang="en-GB" sz="1800" dirty="0">
                <a:solidFill>
                  <a:prstClr val="black"/>
                </a:solidFill>
                <a:latin typeface="Lucida Console" panose="020B0609040504020204" pitchFamily="49" charset="0"/>
              </a:rPr>
              <a:t> </a:t>
            </a:r>
            <a:r>
              <a:rPr lang="en-GB" sz="1800" dirty="0">
                <a:solidFill>
                  <a:srgbClr val="8A2BE2"/>
                </a:solidFill>
                <a:latin typeface="Lucida Console" panose="020B0609040504020204" pitchFamily="49" charset="0"/>
              </a:rPr>
              <a:t>DisplayName</a:t>
            </a:r>
            <a:r>
              <a:rPr lang="en-GB" sz="1800" dirty="0">
                <a:solidFill>
                  <a:srgbClr val="A9A9A9"/>
                </a:solidFill>
                <a:latin typeface="Lucida Console" panose="020B0609040504020204" pitchFamily="49" charset="0"/>
              </a:rPr>
              <a:t>,</a:t>
            </a:r>
            <a:r>
              <a:rPr lang="en-GB" sz="1800" dirty="0">
                <a:solidFill>
                  <a:prstClr val="black"/>
                </a:solidFill>
                <a:latin typeface="Lucida Console" panose="020B0609040504020204" pitchFamily="49" charset="0"/>
              </a:rPr>
              <a:t> </a:t>
            </a:r>
            <a:r>
              <a:rPr lang="en-GB" sz="1800" dirty="0">
                <a:solidFill>
                  <a:srgbClr val="8A2BE2"/>
                </a:solidFill>
                <a:latin typeface="Lucida Console" panose="020B0609040504020204" pitchFamily="49" charset="0"/>
              </a:rPr>
              <a:t>Email</a:t>
            </a:r>
            <a:r>
              <a:rPr lang="en-GB" sz="1800" dirty="0">
                <a:solidFill>
                  <a:srgbClr val="A9A9A9"/>
                </a:solidFill>
                <a:latin typeface="Lucida Console" panose="020B0609040504020204" pitchFamily="49" charset="0"/>
              </a:rPr>
              <a:t>,</a:t>
            </a:r>
            <a:r>
              <a:rPr lang="en-GB" sz="1800" dirty="0">
                <a:solidFill>
                  <a:prstClr val="black"/>
                </a:solidFill>
                <a:latin typeface="Lucida Console" panose="020B0609040504020204" pitchFamily="49" charset="0"/>
              </a:rPr>
              <a:t> </a:t>
            </a:r>
            <a:r>
              <a:rPr lang="en-GB" sz="1800" dirty="0" err="1">
                <a:solidFill>
                  <a:srgbClr val="8A2BE2"/>
                </a:solidFill>
                <a:latin typeface="Lucida Console" panose="020B0609040504020204" pitchFamily="49" charset="0"/>
              </a:rPr>
              <a:t>InvitedBy</a:t>
            </a:r>
            <a:r>
              <a:rPr lang="en-GB" sz="1800" dirty="0">
                <a:solidFill>
                  <a:srgbClr val="A9A9A9"/>
                </a:solidFill>
                <a:latin typeface="Lucida Console" panose="020B0609040504020204" pitchFamily="49" charset="0"/>
              </a:rPr>
              <a:t>,</a:t>
            </a:r>
            <a:r>
              <a:rPr lang="en-GB" sz="1800" dirty="0">
                <a:solidFill>
                  <a:prstClr val="black"/>
                </a:solidFill>
                <a:latin typeface="Lucida Console" panose="020B0609040504020204" pitchFamily="49" charset="0"/>
              </a:rPr>
              <a:t> </a:t>
            </a:r>
            <a:r>
              <a:rPr lang="en-GB" sz="1800" dirty="0" err="1">
                <a:solidFill>
                  <a:srgbClr val="8A2BE2"/>
                </a:solidFill>
                <a:latin typeface="Lucida Console" panose="020B0609040504020204" pitchFamily="49" charset="0"/>
              </a:rPr>
              <a:t>WhenCreated</a:t>
            </a:r>
            <a:r>
              <a:rPr lang="en-GB" sz="1800" dirty="0">
                <a:solidFill>
                  <a:prstClr val="black"/>
                </a:solidFill>
                <a:latin typeface="Lucida Console" panose="020B0609040504020204" pitchFamily="49" charset="0"/>
              </a:rPr>
              <a:t> </a:t>
            </a:r>
            <a:r>
              <a:rPr lang="en-GB" sz="1800" dirty="0">
                <a:solidFill>
                  <a:srgbClr val="A9A9A9"/>
                </a:solidFill>
                <a:latin typeface="Lucida Console" panose="020B0609040504020204" pitchFamily="49" charset="0"/>
              </a:rPr>
              <a:t>|</a:t>
            </a:r>
            <a:r>
              <a:rPr lang="en-GB" sz="1800" dirty="0">
                <a:solidFill>
                  <a:prstClr val="black"/>
                </a:solidFill>
                <a:latin typeface="Lucida Console" panose="020B0609040504020204" pitchFamily="49" charset="0"/>
              </a:rPr>
              <a:t> </a:t>
            </a:r>
            <a:r>
              <a:rPr lang="en-GB" sz="1800" dirty="0">
                <a:solidFill>
                  <a:srgbClr val="0000FF"/>
                </a:solidFill>
                <a:latin typeface="Lucida Console" panose="020B0609040504020204" pitchFamily="49" charset="0"/>
              </a:rPr>
              <a:t>FT</a:t>
            </a:r>
            <a:r>
              <a:rPr lang="en-GB" sz="1800" dirty="0">
                <a:solidFill>
                  <a:prstClr val="black"/>
                </a:solidFill>
                <a:latin typeface="Lucida Console" panose="020B0609040504020204" pitchFamily="49" charset="0"/>
              </a:rPr>
              <a:t> </a:t>
            </a:r>
            <a:r>
              <a:rPr lang="en-GB" sz="1800" dirty="0">
                <a:solidFill>
                  <a:srgbClr val="000080"/>
                </a:solidFill>
                <a:latin typeface="Lucida Console" panose="020B0609040504020204" pitchFamily="49" charset="0"/>
              </a:rPr>
              <a:t>-</a:t>
            </a:r>
            <a:r>
              <a:rPr lang="en-GB" sz="1800" dirty="0" err="1">
                <a:solidFill>
                  <a:srgbClr val="000080"/>
                </a:solidFill>
                <a:latin typeface="Lucida Console" panose="020B0609040504020204" pitchFamily="49" charset="0"/>
              </a:rPr>
              <a:t>AutoSize</a:t>
            </a:r>
            <a:endParaRPr lang="en-GB" sz="1800" dirty="0">
              <a:solidFill>
                <a:prstClr val="black"/>
              </a:solidFill>
              <a:latin typeface="Lucida Console" panose="020B0609040504020204" pitchFamily="49" charset="0"/>
            </a:endParaRPr>
          </a:p>
          <a:p>
            <a:r>
              <a:rPr lang="en-GB" sz="1800" dirty="0">
                <a:solidFill>
                  <a:prstClr val="black"/>
                </a:solidFill>
                <a:latin typeface="Lucida Console" panose="020B0609040504020204" pitchFamily="49" charset="0"/>
              </a:rPr>
              <a:t>} </a:t>
            </a:r>
          </a:p>
          <a:p>
            <a:endParaRPr lang="en-GB" sz="1800" dirty="0">
              <a:solidFill>
                <a:prstClr val="black"/>
              </a:solidFill>
              <a:latin typeface="Lucida Console" panose="020B0609040504020204" pitchFamily="49" charset="0"/>
            </a:endParaRPr>
          </a:p>
          <a:p>
            <a:r>
              <a:rPr lang="en-GB" sz="1800" dirty="0">
                <a:solidFill>
                  <a:prstClr val="black"/>
                </a:solidFill>
                <a:latin typeface="Lucida Console" panose="020B0609040504020204" pitchFamily="49" charset="0"/>
              </a:rPr>
              <a:t>AND</a:t>
            </a:r>
          </a:p>
          <a:p>
            <a:r>
              <a:rPr lang="en-GB" sz="2800" dirty="0"/>
              <a:t> </a:t>
            </a:r>
            <a:r>
              <a:rPr lang="en-GB" sz="1800" dirty="0">
                <a:solidFill>
                  <a:srgbClr val="FF4500"/>
                </a:solidFill>
                <a:latin typeface="Lucida Console" panose="020B0609040504020204" pitchFamily="49" charset="0"/>
              </a:rPr>
              <a:t>$Sites</a:t>
            </a:r>
            <a:r>
              <a:rPr lang="en-GB" sz="1800" dirty="0">
                <a:solidFill>
                  <a:prstClr val="black"/>
                </a:solidFill>
                <a:latin typeface="Lucida Console" panose="020B0609040504020204" pitchFamily="49" charset="0"/>
              </a:rPr>
              <a:t> </a:t>
            </a:r>
            <a:r>
              <a:rPr lang="en-GB" sz="1800" dirty="0">
                <a:solidFill>
                  <a:srgbClr val="A9A9A9"/>
                </a:solidFill>
                <a:latin typeface="Lucida Console" panose="020B0609040504020204" pitchFamily="49" charset="0"/>
              </a:rPr>
              <a:t>=</a:t>
            </a:r>
            <a:r>
              <a:rPr lang="en-GB" sz="1800" dirty="0">
                <a:solidFill>
                  <a:prstClr val="black"/>
                </a:solidFill>
                <a:latin typeface="Lucida Console" panose="020B0609040504020204" pitchFamily="49" charset="0"/>
              </a:rPr>
              <a:t> </a:t>
            </a:r>
            <a:r>
              <a:rPr lang="en-GB" sz="1800" dirty="0">
                <a:solidFill>
                  <a:srgbClr val="0000FF"/>
                </a:solidFill>
                <a:latin typeface="Lucida Console" panose="020B0609040504020204" pitchFamily="49" charset="0"/>
              </a:rPr>
              <a:t>Get-</a:t>
            </a:r>
            <a:r>
              <a:rPr lang="en-GB" sz="1800" dirty="0" err="1">
                <a:solidFill>
                  <a:srgbClr val="0000FF"/>
                </a:solidFill>
                <a:latin typeface="Lucida Console" panose="020B0609040504020204" pitchFamily="49" charset="0"/>
              </a:rPr>
              <a:t>SPOSite</a:t>
            </a:r>
            <a:r>
              <a:rPr lang="en-GB" sz="1800" dirty="0">
                <a:solidFill>
                  <a:prstClr val="black"/>
                </a:solidFill>
                <a:latin typeface="Lucida Console" panose="020B0609040504020204" pitchFamily="49" charset="0"/>
              </a:rPr>
              <a:t> </a:t>
            </a:r>
            <a:r>
              <a:rPr lang="en-GB" sz="1800" dirty="0">
                <a:solidFill>
                  <a:srgbClr val="A9A9A9"/>
                </a:solidFill>
                <a:latin typeface="Lucida Console" panose="020B0609040504020204" pitchFamily="49" charset="0"/>
              </a:rPr>
              <a:t>|</a:t>
            </a:r>
            <a:r>
              <a:rPr lang="en-GB" sz="1800" dirty="0">
                <a:solidFill>
                  <a:prstClr val="black"/>
                </a:solidFill>
                <a:latin typeface="Lucida Console" panose="020B0609040504020204" pitchFamily="49" charset="0"/>
              </a:rPr>
              <a:t> </a:t>
            </a:r>
            <a:r>
              <a:rPr lang="en-GB" sz="1800" dirty="0">
                <a:solidFill>
                  <a:srgbClr val="0000FF"/>
                </a:solidFill>
                <a:latin typeface="Lucida Console" panose="020B0609040504020204" pitchFamily="49" charset="0"/>
              </a:rPr>
              <a:t>Where</a:t>
            </a:r>
            <a:r>
              <a:rPr lang="en-GB" sz="1800" dirty="0">
                <a:solidFill>
                  <a:prstClr val="black"/>
                </a:solidFill>
                <a:latin typeface="Lucida Console" panose="020B0609040504020204" pitchFamily="49" charset="0"/>
              </a:rPr>
              <a:t> {</a:t>
            </a:r>
            <a:r>
              <a:rPr lang="en-GB" sz="1800" dirty="0">
                <a:solidFill>
                  <a:srgbClr val="FF4500"/>
                </a:solidFill>
                <a:latin typeface="Lucida Console" panose="020B0609040504020204" pitchFamily="49" charset="0"/>
              </a:rPr>
              <a:t>$_</a:t>
            </a:r>
            <a:r>
              <a:rPr lang="en-GB" sz="1800" dirty="0">
                <a:solidFill>
                  <a:srgbClr val="A9A9A9"/>
                </a:solidFill>
                <a:latin typeface="Lucida Console" panose="020B0609040504020204" pitchFamily="49" charset="0"/>
              </a:rPr>
              <a:t>.</a:t>
            </a:r>
            <a:r>
              <a:rPr lang="en-GB" sz="1800" dirty="0" err="1">
                <a:solidFill>
                  <a:prstClr val="black"/>
                </a:solidFill>
                <a:latin typeface="Lucida Console" panose="020B0609040504020204" pitchFamily="49" charset="0"/>
              </a:rPr>
              <a:t>sharingcapability</a:t>
            </a:r>
            <a:r>
              <a:rPr lang="en-GB" sz="1800" dirty="0">
                <a:solidFill>
                  <a:prstClr val="black"/>
                </a:solidFill>
                <a:latin typeface="Lucida Console" panose="020B0609040504020204" pitchFamily="49" charset="0"/>
              </a:rPr>
              <a:t> </a:t>
            </a:r>
            <a:r>
              <a:rPr lang="en-GB" sz="1800" dirty="0">
                <a:solidFill>
                  <a:srgbClr val="A9A9A9"/>
                </a:solidFill>
                <a:latin typeface="Lucida Console" panose="020B0609040504020204" pitchFamily="49" charset="0"/>
              </a:rPr>
              <a:t>-ne</a:t>
            </a:r>
            <a:r>
              <a:rPr lang="en-GB" sz="1800" dirty="0">
                <a:solidFill>
                  <a:prstClr val="black"/>
                </a:solidFill>
                <a:latin typeface="Lucida Console" panose="020B0609040504020204" pitchFamily="49" charset="0"/>
              </a:rPr>
              <a:t> </a:t>
            </a:r>
            <a:r>
              <a:rPr lang="en-GB" sz="1800" dirty="0">
                <a:solidFill>
                  <a:srgbClr val="8B0000"/>
                </a:solidFill>
                <a:latin typeface="Lucida Console" panose="020B0609040504020204" pitchFamily="49" charset="0"/>
              </a:rPr>
              <a:t>"Disabled"</a:t>
            </a:r>
            <a:r>
              <a:rPr lang="en-GB" sz="1800" dirty="0">
                <a:solidFill>
                  <a:prstClr val="black"/>
                </a:solidFill>
                <a:latin typeface="Lucida Console" panose="020B0609040504020204" pitchFamily="49" charset="0"/>
              </a:rPr>
              <a:t> </a:t>
            </a:r>
            <a:r>
              <a:rPr lang="en-GB" sz="1800" dirty="0">
                <a:solidFill>
                  <a:srgbClr val="A9A9A9"/>
                </a:solidFill>
                <a:latin typeface="Lucida Console" panose="020B0609040504020204" pitchFamily="49" charset="0"/>
              </a:rPr>
              <a:t>-and</a:t>
            </a:r>
            <a:r>
              <a:rPr lang="en-GB" sz="1800" dirty="0">
                <a:solidFill>
                  <a:prstClr val="black"/>
                </a:solidFill>
                <a:latin typeface="Lucida Console" panose="020B0609040504020204" pitchFamily="49" charset="0"/>
              </a:rPr>
              <a:t> </a:t>
            </a:r>
            <a:r>
              <a:rPr lang="en-GB" sz="1800" dirty="0">
                <a:solidFill>
                  <a:srgbClr val="FF4500"/>
                </a:solidFill>
                <a:latin typeface="Lucida Console" panose="020B0609040504020204" pitchFamily="49" charset="0"/>
              </a:rPr>
              <a:t>$_</a:t>
            </a:r>
            <a:r>
              <a:rPr lang="en-GB" sz="1800" dirty="0">
                <a:solidFill>
                  <a:srgbClr val="A9A9A9"/>
                </a:solidFill>
                <a:latin typeface="Lucida Console" panose="020B0609040504020204" pitchFamily="49" charset="0"/>
              </a:rPr>
              <a:t>.</a:t>
            </a:r>
            <a:r>
              <a:rPr lang="en-GB" sz="1800" dirty="0" err="1">
                <a:solidFill>
                  <a:prstClr val="black"/>
                </a:solidFill>
                <a:latin typeface="Lucida Console" panose="020B0609040504020204" pitchFamily="49" charset="0"/>
              </a:rPr>
              <a:t>sharingcapability</a:t>
            </a:r>
            <a:r>
              <a:rPr lang="en-GB" sz="1800" dirty="0">
                <a:solidFill>
                  <a:prstClr val="black"/>
                </a:solidFill>
                <a:latin typeface="Lucida Console" panose="020B0609040504020204" pitchFamily="49" charset="0"/>
              </a:rPr>
              <a:t> </a:t>
            </a:r>
            <a:r>
              <a:rPr lang="en-GB" sz="1800" dirty="0">
                <a:solidFill>
                  <a:srgbClr val="A9A9A9"/>
                </a:solidFill>
                <a:latin typeface="Lucida Console" panose="020B0609040504020204" pitchFamily="49" charset="0"/>
              </a:rPr>
              <a:t>-</a:t>
            </a:r>
            <a:r>
              <a:rPr lang="en-GB" sz="1800" dirty="0" err="1">
                <a:solidFill>
                  <a:srgbClr val="A9A9A9"/>
                </a:solidFill>
                <a:latin typeface="Lucida Console" panose="020B0609040504020204" pitchFamily="49" charset="0"/>
              </a:rPr>
              <a:t>eq</a:t>
            </a:r>
            <a:r>
              <a:rPr lang="en-GB" sz="1800" dirty="0">
                <a:solidFill>
                  <a:prstClr val="black"/>
                </a:solidFill>
                <a:latin typeface="Lucida Console" panose="020B0609040504020204" pitchFamily="49" charset="0"/>
              </a:rPr>
              <a:t> </a:t>
            </a:r>
            <a:r>
              <a:rPr lang="en-GB" sz="1800" dirty="0">
                <a:solidFill>
                  <a:srgbClr val="8B0000"/>
                </a:solidFill>
                <a:latin typeface="Lucida Console" panose="020B0609040504020204" pitchFamily="49" charset="0"/>
              </a:rPr>
              <a:t>"</a:t>
            </a:r>
            <a:r>
              <a:rPr lang="en-GB" sz="1800" dirty="0" err="1">
                <a:solidFill>
                  <a:srgbClr val="8B0000"/>
                </a:solidFill>
                <a:latin typeface="Lucida Console" panose="020B0609040504020204" pitchFamily="49" charset="0"/>
              </a:rPr>
              <a:t>ExternalUserAndGuestSharing</a:t>
            </a:r>
            <a:r>
              <a:rPr lang="en-GB" sz="1800" dirty="0">
                <a:solidFill>
                  <a:srgbClr val="8B0000"/>
                </a:solidFill>
                <a:latin typeface="Lucida Console" panose="020B0609040504020204" pitchFamily="49" charset="0"/>
              </a:rPr>
              <a:t>"</a:t>
            </a:r>
            <a:r>
              <a:rPr lang="en-GB" sz="1800" dirty="0">
                <a:solidFill>
                  <a:prstClr val="black"/>
                </a:solidFill>
                <a:latin typeface="Lucida Console" panose="020B0609040504020204" pitchFamily="49" charset="0"/>
              </a:rPr>
              <a:t>} </a:t>
            </a:r>
          </a:p>
          <a:p>
            <a:r>
              <a:rPr lang="en-GB" sz="1800" dirty="0">
                <a:solidFill>
                  <a:srgbClr val="00008B"/>
                </a:solidFill>
                <a:latin typeface="Lucida Console" panose="020B0609040504020204" pitchFamily="49" charset="0"/>
              </a:rPr>
              <a:t>Foreach</a:t>
            </a:r>
            <a:r>
              <a:rPr lang="en-GB" sz="1800" dirty="0">
                <a:solidFill>
                  <a:prstClr val="black"/>
                </a:solidFill>
                <a:latin typeface="Lucida Console" panose="020B0609040504020204" pitchFamily="49" charset="0"/>
              </a:rPr>
              <a:t> (</a:t>
            </a:r>
            <a:r>
              <a:rPr lang="en-GB" sz="1800" dirty="0">
                <a:solidFill>
                  <a:srgbClr val="FF4500"/>
                </a:solidFill>
                <a:latin typeface="Lucida Console" panose="020B0609040504020204" pitchFamily="49" charset="0"/>
              </a:rPr>
              <a:t>$Site</a:t>
            </a:r>
            <a:r>
              <a:rPr lang="en-GB" sz="1800" dirty="0">
                <a:solidFill>
                  <a:prstClr val="black"/>
                </a:solidFill>
                <a:latin typeface="Lucida Console" panose="020B0609040504020204" pitchFamily="49" charset="0"/>
              </a:rPr>
              <a:t> </a:t>
            </a:r>
            <a:r>
              <a:rPr lang="en-GB" sz="1800" dirty="0">
                <a:solidFill>
                  <a:srgbClr val="00008B"/>
                </a:solidFill>
                <a:latin typeface="Lucida Console" panose="020B0609040504020204" pitchFamily="49" charset="0"/>
              </a:rPr>
              <a:t>in</a:t>
            </a:r>
            <a:r>
              <a:rPr lang="en-GB" sz="1800" dirty="0">
                <a:solidFill>
                  <a:prstClr val="black"/>
                </a:solidFill>
                <a:latin typeface="Lucida Console" panose="020B0609040504020204" pitchFamily="49" charset="0"/>
              </a:rPr>
              <a:t> </a:t>
            </a:r>
            <a:r>
              <a:rPr lang="en-GB" sz="1800" dirty="0">
                <a:solidFill>
                  <a:srgbClr val="FF4500"/>
                </a:solidFill>
                <a:latin typeface="Lucida Console" panose="020B0609040504020204" pitchFamily="49" charset="0"/>
              </a:rPr>
              <a:t>$Sites</a:t>
            </a:r>
            <a:r>
              <a:rPr lang="en-GB" sz="1800" dirty="0">
                <a:solidFill>
                  <a:prstClr val="black"/>
                </a:solidFill>
                <a:latin typeface="Lucida Console" panose="020B0609040504020204" pitchFamily="49" charset="0"/>
              </a:rPr>
              <a:t>)</a:t>
            </a:r>
          </a:p>
          <a:p>
            <a:r>
              <a:rPr lang="en-GB" sz="1800" dirty="0">
                <a:solidFill>
                  <a:prstClr val="black"/>
                </a:solidFill>
                <a:latin typeface="Lucida Console" panose="020B0609040504020204" pitchFamily="49" charset="0"/>
              </a:rPr>
              <a:t>{</a:t>
            </a:r>
          </a:p>
          <a:p>
            <a:r>
              <a:rPr lang="en-US" sz="1800" dirty="0">
                <a:solidFill>
                  <a:srgbClr val="0000FF"/>
                </a:solidFill>
                <a:latin typeface="Lucida Console" panose="020B0609040504020204" pitchFamily="49" charset="0"/>
              </a:rPr>
              <a:t>Write-Host</a:t>
            </a:r>
            <a:r>
              <a:rPr lang="en-US" sz="1800" dirty="0">
                <a:solidFill>
                  <a:prstClr val="black"/>
                </a:solidFill>
                <a:latin typeface="Lucida Console" panose="020B0609040504020204" pitchFamily="49" charset="0"/>
              </a:rPr>
              <a:t> </a:t>
            </a:r>
            <a:r>
              <a:rPr lang="en-US" sz="1800" dirty="0">
                <a:solidFill>
                  <a:srgbClr val="8B0000"/>
                </a:solidFill>
                <a:latin typeface="Lucida Console" panose="020B0609040504020204" pitchFamily="49" charset="0"/>
              </a:rPr>
              <a:t>"Checking"</a:t>
            </a:r>
            <a:r>
              <a:rPr lang="en-US" sz="1800" dirty="0">
                <a:solidFill>
                  <a:prstClr val="black"/>
                </a:solidFill>
                <a:latin typeface="Lucida Console" panose="020B0609040504020204" pitchFamily="49" charset="0"/>
              </a:rPr>
              <a:t> </a:t>
            </a:r>
            <a:r>
              <a:rPr lang="en-US" sz="1800" dirty="0">
                <a:solidFill>
                  <a:srgbClr val="FF4500"/>
                </a:solidFill>
                <a:latin typeface="Lucida Console" panose="020B0609040504020204" pitchFamily="49" charset="0"/>
              </a:rPr>
              <a:t>$Site</a:t>
            </a:r>
            <a:r>
              <a:rPr lang="en-US" sz="1800" dirty="0">
                <a:solidFill>
                  <a:srgbClr val="A9A9A9"/>
                </a:solidFill>
                <a:latin typeface="Lucida Console" panose="020B0609040504020204" pitchFamily="49" charset="0"/>
              </a:rPr>
              <a:t>.</a:t>
            </a:r>
            <a:r>
              <a:rPr lang="en-US" sz="1800" dirty="0">
                <a:solidFill>
                  <a:prstClr val="black"/>
                </a:solidFill>
                <a:latin typeface="Lucida Console" panose="020B0609040504020204" pitchFamily="49" charset="0"/>
              </a:rPr>
              <a:t>URL </a:t>
            </a:r>
            <a:r>
              <a:rPr lang="en-US" sz="1800" dirty="0">
                <a:solidFill>
                  <a:srgbClr val="000080"/>
                </a:solidFill>
                <a:latin typeface="Lucida Console" panose="020B0609040504020204" pitchFamily="49" charset="0"/>
              </a:rPr>
              <a:t>-</a:t>
            </a:r>
            <a:r>
              <a:rPr lang="en-US" sz="1800" dirty="0" err="1">
                <a:solidFill>
                  <a:srgbClr val="000080"/>
                </a:solidFill>
                <a:latin typeface="Lucida Console" panose="020B0609040504020204" pitchFamily="49" charset="0"/>
              </a:rPr>
              <a:t>ForegroundColor</a:t>
            </a:r>
            <a:r>
              <a:rPr lang="en-US" sz="1800" dirty="0">
                <a:solidFill>
                  <a:prstClr val="black"/>
                </a:solidFill>
                <a:latin typeface="Lucida Console" panose="020B0609040504020204" pitchFamily="49" charset="0"/>
              </a:rPr>
              <a:t> </a:t>
            </a:r>
            <a:r>
              <a:rPr lang="en-US" sz="1800" dirty="0">
                <a:solidFill>
                  <a:srgbClr val="8A2BE2"/>
                </a:solidFill>
                <a:latin typeface="Lucida Console" panose="020B0609040504020204" pitchFamily="49" charset="0"/>
              </a:rPr>
              <a:t>Green</a:t>
            </a:r>
            <a:endParaRPr lang="en-US" sz="1800" dirty="0">
              <a:solidFill>
                <a:prstClr val="black"/>
              </a:solidFill>
              <a:latin typeface="Lucida Console" panose="020B0609040504020204" pitchFamily="49" charset="0"/>
            </a:endParaRPr>
          </a:p>
          <a:p>
            <a:r>
              <a:rPr lang="en-US" sz="1800" dirty="0">
                <a:solidFill>
                  <a:srgbClr val="0000FF"/>
                </a:solidFill>
                <a:latin typeface="Lucida Console" panose="020B0609040504020204" pitchFamily="49" charset="0"/>
              </a:rPr>
              <a:t>Write-Host</a:t>
            </a:r>
            <a:r>
              <a:rPr lang="en-US" sz="1800" dirty="0">
                <a:solidFill>
                  <a:prstClr val="black"/>
                </a:solidFill>
                <a:latin typeface="Lucida Console" panose="020B0609040504020204" pitchFamily="49" charset="0"/>
              </a:rPr>
              <a:t> </a:t>
            </a:r>
            <a:r>
              <a:rPr lang="en-US" sz="1800" dirty="0">
                <a:solidFill>
                  <a:srgbClr val="8B0000"/>
                </a:solidFill>
                <a:latin typeface="Lucida Console" panose="020B0609040504020204" pitchFamily="49" charset="0"/>
              </a:rPr>
              <a:t>"Sharing Capability: "</a:t>
            </a:r>
            <a:r>
              <a:rPr lang="en-US" sz="1800" dirty="0">
                <a:solidFill>
                  <a:prstClr val="black"/>
                </a:solidFill>
                <a:latin typeface="Lucida Console" panose="020B0609040504020204" pitchFamily="49" charset="0"/>
              </a:rPr>
              <a:t> </a:t>
            </a:r>
            <a:r>
              <a:rPr lang="en-US" sz="1800" dirty="0">
                <a:solidFill>
                  <a:srgbClr val="FF4500"/>
                </a:solidFill>
                <a:latin typeface="Lucida Console" panose="020B0609040504020204" pitchFamily="49" charset="0"/>
              </a:rPr>
              <a:t>$</a:t>
            </a:r>
            <a:r>
              <a:rPr lang="en-US" sz="1800" dirty="0" err="1">
                <a:solidFill>
                  <a:srgbClr val="FF4500"/>
                </a:solidFill>
                <a:latin typeface="Lucida Console" panose="020B0609040504020204" pitchFamily="49" charset="0"/>
              </a:rPr>
              <a:t>Site</a:t>
            </a:r>
            <a:r>
              <a:rPr lang="en-US" sz="1800" dirty="0" err="1">
                <a:solidFill>
                  <a:srgbClr val="A9A9A9"/>
                </a:solidFill>
                <a:latin typeface="Lucida Console" panose="020B0609040504020204" pitchFamily="49" charset="0"/>
              </a:rPr>
              <a:t>.</a:t>
            </a:r>
            <a:r>
              <a:rPr lang="en-US" sz="1800" dirty="0" err="1">
                <a:solidFill>
                  <a:prstClr val="black"/>
                </a:solidFill>
                <a:latin typeface="Lucida Console" panose="020B0609040504020204" pitchFamily="49" charset="0"/>
              </a:rPr>
              <a:t>SharingCapability</a:t>
            </a:r>
            <a:r>
              <a:rPr lang="en-US" sz="1800" dirty="0">
                <a:solidFill>
                  <a:prstClr val="black"/>
                </a:solidFill>
                <a:latin typeface="Lucida Console" panose="020B0609040504020204" pitchFamily="49" charset="0"/>
              </a:rPr>
              <a:t> </a:t>
            </a:r>
            <a:r>
              <a:rPr lang="en-US" sz="1800" dirty="0">
                <a:solidFill>
                  <a:srgbClr val="000080"/>
                </a:solidFill>
                <a:latin typeface="Lucida Console" panose="020B0609040504020204" pitchFamily="49" charset="0"/>
              </a:rPr>
              <a:t>-</a:t>
            </a:r>
            <a:r>
              <a:rPr lang="en-US" sz="1800" dirty="0" err="1">
                <a:solidFill>
                  <a:srgbClr val="000080"/>
                </a:solidFill>
                <a:latin typeface="Lucida Console" panose="020B0609040504020204" pitchFamily="49" charset="0"/>
              </a:rPr>
              <a:t>ForegroundColor</a:t>
            </a:r>
            <a:r>
              <a:rPr lang="en-US" sz="1800" dirty="0">
                <a:solidFill>
                  <a:prstClr val="black"/>
                </a:solidFill>
                <a:latin typeface="Lucida Console" panose="020B0609040504020204" pitchFamily="49" charset="0"/>
              </a:rPr>
              <a:t> </a:t>
            </a:r>
            <a:r>
              <a:rPr lang="en-US" sz="1800" dirty="0">
                <a:solidFill>
                  <a:srgbClr val="8A2BE2"/>
                </a:solidFill>
                <a:latin typeface="Lucida Console" panose="020B0609040504020204" pitchFamily="49" charset="0"/>
              </a:rPr>
              <a:t>Yellow</a:t>
            </a:r>
            <a:endParaRPr lang="en-US" sz="1800" dirty="0">
              <a:solidFill>
                <a:prstClr val="black"/>
              </a:solidFill>
              <a:latin typeface="Lucida Console" panose="020B0609040504020204" pitchFamily="49" charset="0"/>
            </a:endParaRPr>
          </a:p>
          <a:p>
            <a:endParaRPr lang="en-GB" sz="1800" dirty="0">
              <a:solidFill>
                <a:prstClr val="black"/>
              </a:solidFill>
              <a:latin typeface="Lucida Console" panose="020B0609040504020204" pitchFamily="49" charset="0"/>
            </a:endParaRPr>
          </a:p>
          <a:p>
            <a:r>
              <a:rPr lang="en-GB" sz="1800" dirty="0">
                <a:solidFill>
                  <a:srgbClr val="0000FF"/>
                </a:solidFill>
                <a:latin typeface="Lucida Console" panose="020B0609040504020204" pitchFamily="49" charset="0"/>
              </a:rPr>
              <a:t>Get-</a:t>
            </a:r>
            <a:r>
              <a:rPr lang="en-GB" sz="1800" dirty="0" err="1">
                <a:solidFill>
                  <a:srgbClr val="0000FF"/>
                </a:solidFill>
                <a:latin typeface="Lucida Console" panose="020B0609040504020204" pitchFamily="49" charset="0"/>
              </a:rPr>
              <a:t>SPOExternalUser</a:t>
            </a:r>
            <a:r>
              <a:rPr lang="en-GB" sz="1800" dirty="0">
                <a:solidFill>
                  <a:prstClr val="black"/>
                </a:solidFill>
                <a:latin typeface="Lucida Console" panose="020B0609040504020204" pitchFamily="49" charset="0"/>
              </a:rPr>
              <a:t> </a:t>
            </a:r>
            <a:r>
              <a:rPr lang="en-GB" sz="1800" dirty="0">
                <a:solidFill>
                  <a:srgbClr val="000080"/>
                </a:solidFill>
                <a:latin typeface="Lucida Console" panose="020B0609040504020204" pitchFamily="49" charset="0"/>
              </a:rPr>
              <a:t>-</a:t>
            </a:r>
            <a:r>
              <a:rPr lang="en-GB" sz="1800" dirty="0" err="1">
                <a:solidFill>
                  <a:srgbClr val="000080"/>
                </a:solidFill>
                <a:latin typeface="Lucida Console" panose="020B0609040504020204" pitchFamily="49" charset="0"/>
              </a:rPr>
              <a:t>SiteUrl</a:t>
            </a:r>
            <a:r>
              <a:rPr lang="en-GB" sz="1800" dirty="0">
                <a:solidFill>
                  <a:prstClr val="black"/>
                </a:solidFill>
                <a:latin typeface="Lucida Console" panose="020B0609040504020204" pitchFamily="49" charset="0"/>
              </a:rPr>
              <a:t> </a:t>
            </a:r>
            <a:r>
              <a:rPr lang="en-GB" sz="1800" dirty="0">
                <a:solidFill>
                  <a:srgbClr val="FF4500"/>
                </a:solidFill>
                <a:latin typeface="Lucida Console" panose="020B0609040504020204" pitchFamily="49" charset="0"/>
              </a:rPr>
              <a:t>$Site</a:t>
            </a:r>
            <a:r>
              <a:rPr lang="en-GB" sz="1800" dirty="0">
                <a:solidFill>
                  <a:srgbClr val="A9A9A9"/>
                </a:solidFill>
                <a:latin typeface="Lucida Console" panose="020B0609040504020204" pitchFamily="49" charset="0"/>
              </a:rPr>
              <a:t>.</a:t>
            </a:r>
            <a:r>
              <a:rPr lang="en-GB" sz="1800" dirty="0">
                <a:solidFill>
                  <a:prstClr val="black"/>
                </a:solidFill>
                <a:latin typeface="Lucida Console" panose="020B0609040504020204" pitchFamily="49" charset="0"/>
              </a:rPr>
              <a:t>URL </a:t>
            </a:r>
            <a:r>
              <a:rPr lang="en-GB" sz="1800" dirty="0">
                <a:solidFill>
                  <a:srgbClr val="A9A9A9"/>
                </a:solidFill>
                <a:latin typeface="Lucida Console" panose="020B0609040504020204" pitchFamily="49" charset="0"/>
              </a:rPr>
              <a:t>|</a:t>
            </a:r>
            <a:r>
              <a:rPr lang="en-GB" sz="1800" dirty="0">
                <a:solidFill>
                  <a:prstClr val="black"/>
                </a:solidFill>
                <a:latin typeface="Lucida Console" panose="020B0609040504020204" pitchFamily="49" charset="0"/>
              </a:rPr>
              <a:t> </a:t>
            </a:r>
            <a:r>
              <a:rPr lang="en-GB" sz="1800" dirty="0">
                <a:solidFill>
                  <a:srgbClr val="0000FF"/>
                </a:solidFill>
                <a:latin typeface="Lucida Console" panose="020B0609040504020204" pitchFamily="49" charset="0"/>
              </a:rPr>
              <a:t>select</a:t>
            </a:r>
            <a:r>
              <a:rPr lang="en-GB" sz="1800" dirty="0">
                <a:solidFill>
                  <a:prstClr val="black"/>
                </a:solidFill>
                <a:latin typeface="Lucida Console" panose="020B0609040504020204" pitchFamily="49" charset="0"/>
              </a:rPr>
              <a:t> </a:t>
            </a:r>
            <a:r>
              <a:rPr lang="en-GB" sz="1800" dirty="0">
                <a:solidFill>
                  <a:srgbClr val="8A2BE2"/>
                </a:solidFill>
                <a:latin typeface="Lucida Console" panose="020B0609040504020204" pitchFamily="49" charset="0"/>
              </a:rPr>
              <a:t>DisplayName</a:t>
            </a:r>
            <a:r>
              <a:rPr lang="en-GB" sz="1800" dirty="0">
                <a:solidFill>
                  <a:srgbClr val="A9A9A9"/>
                </a:solidFill>
                <a:latin typeface="Lucida Console" panose="020B0609040504020204" pitchFamily="49" charset="0"/>
              </a:rPr>
              <a:t>,</a:t>
            </a:r>
            <a:r>
              <a:rPr lang="en-GB" sz="1800" dirty="0">
                <a:solidFill>
                  <a:prstClr val="black"/>
                </a:solidFill>
                <a:latin typeface="Lucida Console" panose="020B0609040504020204" pitchFamily="49" charset="0"/>
              </a:rPr>
              <a:t> </a:t>
            </a:r>
            <a:r>
              <a:rPr lang="en-GB" sz="1800" dirty="0">
                <a:solidFill>
                  <a:srgbClr val="8A2BE2"/>
                </a:solidFill>
                <a:latin typeface="Lucida Console" panose="020B0609040504020204" pitchFamily="49" charset="0"/>
              </a:rPr>
              <a:t>Email</a:t>
            </a:r>
            <a:r>
              <a:rPr lang="en-GB" sz="1800" dirty="0">
                <a:solidFill>
                  <a:srgbClr val="A9A9A9"/>
                </a:solidFill>
                <a:latin typeface="Lucida Console" panose="020B0609040504020204" pitchFamily="49" charset="0"/>
              </a:rPr>
              <a:t>,</a:t>
            </a:r>
            <a:r>
              <a:rPr lang="en-GB" sz="1800" dirty="0">
                <a:solidFill>
                  <a:prstClr val="black"/>
                </a:solidFill>
                <a:latin typeface="Lucida Console" panose="020B0609040504020204" pitchFamily="49" charset="0"/>
              </a:rPr>
              <a:t> </a:t>
            </a:r>
            <a:r>
              <a:rPr lang="en-GB" sz="1800" dirty="0" err="1">
                <a:solidFill>
                  <a:srgbClr val="8A2BE2"/>
                </a:solidFill>
                <a:latin typeface="Lucida Console" panose="020B0609040504020204" pitchFamily="49" charset="0"/>
              </a:rPr>
              <a:t>InvitedBy</a:t>
            </a:r>
            <a:r>
              <a:rPr lang="en-GB" sz="1800" dirty="0">
                <a:solidFill>
                  <a:srgbClr val="A9A9A9"/>
                </a:solidFill>
                <a:latin typeface="Lucida Console" panose="020B0609040504020204" pitchFamily="49" charset="0"/>
              </a:rPr>
              <a:t>,</a:t>
            </a:r>
            <a:r>
              <a:rPr lang="en-GB" sz="1800" dirty="0">
                <a:solidFill>
                  <a:prstClr val="black"/>
                </a:solidFill>
                <a:latin typeface="Lucida Console" panose="020B0609040504020204" pitchFamily="49" charset="0"/>
              </a:rPr>
              <a:t> </a:t>
            </a:r>
            <a:r>
              <a:rPr lang="en-GB" sz="1800" dirty="0" err="1">
                <a:solidFill>
                  <a:srgbClr val="8A2BE2"/>
                </a:solidFill>
                <a:latin typeface="Lucida Console" panose="020B0609040504020204" pitchFamily="49" charset="0"/>
              </a:rPr>
              <a:t>WhenCreated</a:t>
            </a:r>
            <a:r>
              <a:rPr lang="en-GB" sz="1800" dirty="0">
                <a:solidFill>
                  <a:prstClr val="black"/>
                </a:solidFill>
                <a:latin typeface="Lucida Console" panose="020B0609040504020204" pitchFamily="49" charset="0"/>
              </a:rPr>
              <a:t> </a:t>
            </a:r>
            <a:r>
              <a:rPr lang="en-GB" sz="1800" dirty="0">
                <a:solidFill>
                  <a:srgbClr val="A9A9A9"/>
                </a:solidFill>
                <a:latin typeface="Lucida Console" panose="020B0609040504020204" pitchFamily="49" charset="0"/>
              </a:rPr>
              <a:t>|</a:t>
            </a:r>
            <a:r>
              <a:rPr lang="en-GB" sz="1800" dirty="0">
                <a:solidFill>
                  <a:prstClr val="black"/>
                </a:solidFill>
                <a:latin typeface="Lucida Console" panose="020B0609040504020204" pitchFamily="49" charset="0"/>
              </a:rPr>
              <a:t> </a:t>
            </a:r>
            <a:r>
              <a:rPr lang="en-GB" sz="1800" dirty="0">
                <a:solidFill>
                  <a:srgbClr val="0000FF"/>
                </a:solidFill>
                <a:latin typeface="Lucida Console" panose="020B0609040504020204" pitchFamily="49" charset="0"/>
              </a:rPr>
              <a:t>FT</a:t>
            </a:r>
            <a:r>
              <a:rPr lang="en-GB" sz="1800" dirty="0">
                <a:solidFill>
                  <a:prstClr val="black"/>
                </a:solidFill>
                <a:latin typeface="Lucida Console" panose="020B0609040504020204" pitchFamily="49" charset="0"/>
              </a:rPr>
              <a:t> </a:t>
            </a:r>
            <a:r>
              <a:rPr lang="en-GB" sz="1800" dirty="0">
                <a:solidFill>
                  <a:srgbClr val="000080"/>
                </a:solidFill>
                <a:latin typeface="Lucida Console" panose="020B0609040504020204" pitchFamily="49" charset="0"/>
              </a:rPr>
              <a:t>-</a:t>
            </a:r>
            <a:r>
              <a:rPr lang="en-GB" sz="1800" dirty="0" err="1">
                <a:solidFill>
                  <a:srgbClr val="000080"/>
                </a:solidFill>
                <a:latin typeface="Lucida Console" panose="020B0609040504020204" pitchFamily="49" charset="0"/>
              </a:rPr>
              <a:t>AutoSize</a:t>
            </a:r>
            <a:endParaRPr lang="en-GB" sz="1800" dirty="0">
              <a:solidFill>
                <a:prstClr val="black"/>
              </a:solidFill>
              <a:latin typeface="Lucida Console" panose="020B0609040504020204" pitchFamily="49" charset="0"/>
            </a:endParaRPr>
          </a:p>
          <a:p>
            <a:r>
              <a:rPr lang="en-GB" sz="1800" dirty="0">
                <a:solidFill>
                  <a:prstClr val="black"/>
                </a:solidFill>
                <a:latin typeface="Lucida Console" panose="020B0609040504020204" pitchFamily="49" charset="0"/>
              </a:rPr>
              <a:t>} </a:t>
            </a:r>
          </a:p>
          <a:p>
            <a:r>
              <a:rPr lang="en-GB" sz="1800" dirty="0">
                <a:solidFill>
                  <a:prstClr val="black"/>
                </a:solidFill>
                <a:latin typeface="Lucida Console" panose="020B0609040504020204" pitchFamily="49" charset="0"/>
              </a:rPr>
              <a:t> </a:t>
            </a:r>
          </a:p>
          <a:p>
            <a:endParaRPr lang="en-GB" sz="1800" dirty="0">
              <a:solidFill>
                <a:prstClr val="black"/>
              </a:solidFill>
              <a:latin typeface="Lucida Console" panose="020B0609040504020204" pitchFamily="49" charset="0"/>
            </a:endParaRPr>
          </a:p>
          <a:p>
            <a:r>
              <a:rPr lang="en-GB" sz="1800" dirty="0">
                <a:solidFill>
                  <a:prstClr val="black"/>
                </a:solidFill>
                <a:latin typeface="Lucida Console" panose="020B0609040504020204" pitchFamily="49" charset="0"/>
              </a:rPr>
              <a:t>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40058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30529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09358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SharePoint site theming.</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7/31/2021 2:15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2876409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Site design and site scripts.</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7/31/2021 2:15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240483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Explain Site design and site scripts. </a:t>
            </a:r>
          </a:p>
          <a:p>
            <a:endParaRPr lang="en-US" sz="882" b="1" kern="1200" dirty="0">
              <a:solidFill>
                <a:schemeClr val="tx1"/>
              </a:solidFill>
              <a:effectLst/>
              <a:latin typeface="Segoe UI Light" pitchFamily="34" charset="0"/>
              <a:ea typeface="+mn-ea"/>
              <a:cs typeface="+mn-cs"/>
            </a:endParaRPr>
          </a:p>
          <a:p>
            <a:r>
              <a:rPr lang="en-US" sz="882" b="1" kern="1200" dirty="0">
                <a:solidFill>
                  <a:schemeClr val="tx1"/>
                </a:solidFill>
                <a:effectLst/>
                <a:latin typeface="Segoe UI Light" pitchFamily="34" charset="0"/>
                <a:ea typeface="+mn-ea"/>
                <a:cs typeface="+mn-cs"/>
              </a:rPr>
              <a:t>Site Design GitHub Examples</a:t>
            </a:r>
          </a:p>
          <a:p>
            <a:r>
              <a:rPr lang="en-US" sz="882" u="sng" kern="1200" dirty="0">
                <a:solidFill>
                  <a:schemeClr val="tx1"/>
                </a:solidFill>
                <a:effectLst/>
                <a:latin typeface="Segoe UI Light" pitchFamily="34" charset="0"/>
                <a:ea typeface="+mn-ea"/>
                <a:cs typeface="+mn-cs"/>
                <a:hlinkClick r:id="rId3"/>
              </a:rPr>
              <a:t>https://github.com/SharePoint/sp-dev-site-scripts</a:t>
            </a:r>
            <a:endParaRPr lang="en-US" sz="882" u="sng" kern="1200" dirty="0">
              <a:solidFill>
                <a:schemeClr val="tx1"/>
              </a:solidFill>
              <a:effectLst/>
              <a:latin typeface="Segoe UI Light" pitchFamily="34" charset="0"/>
              <a:ea typeface="+mn-ea"/>
              <a:cs typeface="+mn-cs"/>
            </a:endParaRPr>
          </a:p>
          <a:p>
            <a:endParaRPr lang="en-US" sz="882" u="sng" kern="1200" dirty="0">
              <a:solidFill>
                <a:schemeClr val="tx1"/>
              </a:solidFill>
              <a:effectLst/>
              <a:latin typeface="Segoe UI Light" pitchFamily="34" charset="0"/>
              <a:ea typeface="+mn-ea"/>
              <a:cs typeface="+mn-cs"/>
            </a:endParaRPr>
          </a:p>
          <a:p>
            <a:r>
              <a:rPr lang="en-US" sz="1100" dirty="0"/>
              <a:t> </a:t>
            </a:r>
            <a:r>
              <a:rPr lang="en-US" sz="1800" dirty="0">
                <a:solidFill>
                  <a:srgbClr val="FF4500"/>
                </a:solidFill>
                <a:latin typeface="Lucida Console" panose="020B0609040504020204" pitchFamily="49" charset="0"/>
              </a:rPr>
              <a:t>$id</a:t>
            </a:r>
            <a:r>
              <a:rPr lang="en-US" sz="1800" dirty="0">
                <a:solidFill>
                  <a:prstClr val="black"/>
                </a:solidFill>
                <a:latin typeface="Lucida Console" panose="020B0609040504020204" pitchFamily="49" charset="0"/>
              </a:rPr>
              <a:t> </a:t>
            </a:r>
            <a:r>
              <a:rPr lang="en-US" sz="1800" dirty="0">
                <a:solidFill>
                  <a:srgbClr val="A9A9A9"/>
                </a:solidFill>
                <a:latin typeface="Lucida Console" panose="020B0609040504020204" pitchFamily="49" charset="0"/>
              </a:rPr>
              <a:t>=</a:t>
            </a:r>
            <a:r>
              <a:rPr lang="en-US" sz="1800" dirty="0">
                <a:solidFill>
                  <a:prstClr val="black"/>
                </a:solidFill>
                <a:latin typeface="Lucida Console" panose="020B0609040504020204" pitchFamily="49" charset="0"/>
              </a:rPr>
              <a:t> (</a:t>
            </a:r>
            <a:r>
              <a:rPr lang="en-US" sz="1800" dirty="0">
                <a:solidFill>
                  <a:srgbClr val="0000FF"/>
                </a:solidFill>
                <a:latin typeface="Lucida Console" panose="020B0609040504020204" pitchFamily="49" charset="0"/>
              </a:rPr>
              <a:t>Add-</a:t>
            </a:r>
            <a:r>
              <a:rPr lang="en-US" sz="1800" dirty="0" err="1">
                <a:solidFill>
                  <a:srgbClr val="0000FF"/>
                </a:solidFill>
                <a:latin typeface="Lucida Console" panose="020B0609040504020204" pitchFamily="49" charset="0"/>
              </a:rPr>
              <a:t>SPOSiteScript</a:t>
            </a:r>
            <a:r>
              <a:rPr lang="en-US" sz="1800" dirty="0">
                <a:solidFill>
                  <a:prstClr val="black"/>
                </a:solidFill>
                <a:latin typeface="Lucida Console" panose="020B0609040504020204" pitchFamily="49" charset="0"/>
              </a:rPr>
              <a:t>  </a:t>
            </a:r>
            <a:r>
              <a:rPr lang="en-US" sz="1800" dirty="0">
                <a:solidFill>
                  <a:srgbClr val="000080"/>
                </a:solidFill>
                <a:latin typeface="Lucida Console" panose="020B0609040504020204" pitchFamily="49" charset="0"/>
              </a:rPr>
              <a:t>-Title</a:t>
            </a:r>
            <a:r>
              <a:rPr lang="en-US" sz="1800" dirty="0">
                <a:solidFill>
                  <a:prstClr val="black"/>
                </a:solidFill>
                <a:latin typeface="Lucida Console" panose="020B0609040504020204" pitchFamily="49" charset="0"/>
              </a:rPr>
              <a:t> </a:t>
            </a:r>
            <a:r>
              <a:rPr lang="en-US" sz="1800" dirty="0">
                <a:solidFill>
                  <a:srgbClr val="8B0000"/>
                </a:solidFill>
                <a:latin typeface="Lucida Console" panose="020B0609040504020204" pitchFamily="49" charset="0"/>
              </a:rPr>
              <a:t>"</a:t>
            </a:r>
            <a:r>
              <a:rPr lang="en-US" sz="1800" dirty="0" err="1">
                <a:solidFill>
                  <a:srgbClr val="8B0000"/>
                </a:solidFill>
                <a:latin typeface="Lucida Console" panose="020B0609040504020204" pitchFamily="49" charset="0"/>
              </a:rPr>
              <a:t>ApplyTheme</a:t>
            </a:r>
            <a:r>
              <a:rPr lang="en-US" sz="1800" dirty="0">
                <a:solidFill>
                  <a:srgbClr val="8B0000"/>
                </a:solidFill>
                <a:latin typeface="Lucida Console" panose="020B0609040504020204" pitchFamily="49" charset="0"/>
              </a:rPr>
              <a:t>"</a:t>
            </a:r>
            <a:r>
              <a:rPr lang="en-US" sz="1800" dirty="0">
                <a:solidFill>
                  <a:prstClr val="black"/>
                </a:solidFill>
                <a:latin typeface="Lucida Console" panose="020B0609040504020204" pitchFamily="49" charset="0"/>
              </a:rPr>
              <a:t>  </a:t>
            </a:r>
            <a:r>
              <a:rPr lang="en-US" sz="1800" dirty="0">
                <a:solidFill>
                  <a:srgbClr val="000080"/>
                </a:solidFill>
                <a:latin typeface="Lucida Console" panose="020B0609040504020204" pitchFamily="49" charset="0"/>
              </a:rPr>
              <a:t>-Content</a:t>
            </a:r>
            <a:r>
              <a:rPr lang="en-US" sz="1800" dirty="0">
                <a:solidFill>
                  <a:prstClr val="black"/>
                </a:solidFill>
                <a:latin typeface="Lucida Console" panose="020B0609040504020204" pitchFamily="49" charset="0"/>
              </a:rPr>
              <a:t> </a:t>
            </a:r>
            <a:r>
              <a:rPr lang="en-US" sz="1800" dirty="0">
                <a:solidFill>
                  <a:srgbClr val="FF4500"/>
                </a:solidFill>
                <a:latin typeface="Lucida Console" panose="020B0609040504020204" pitchFamily="49" charset="0"/>
              </a:rPr>
              <a:t>$site_script1</a:t>
            </a:r>
            <a:r>
              <a:rPr lang="en-US" sz="1800" dirty="0">
                <a:solidFill>
                  <a:prstClr val="black"/>
                </a:solidFill>
                <a:latin typeface="Lucida Console" panose="020B0609040504020204" pitchFamily="49" charset="0"/>
              </a:rPr>
              <a:t>  </a:t>
            </a:r>
            <a:r>
              <a:rPr lang="en-US" sz="1800" dirty="0">
                <a:solidFill>
                  <a:srgbClr val="000080"/>
                </a:solidFill>
                <a:latin typeface="Lucida Console" panose="020B0609040504020204" pitchFamily="49" charset="0"/>
              </a:rPr>
              <a:t>-Description</a:t>
            </a:r>
            <a:r>
              <a:rPr lang="en-US" sz="1800" dirty="0">
                <a:solidFill>
                  <a:prstClr val="black"/>
                </a:solidFill>
                <a:latin typeface="Lucida Console" panose="020B0609040504020204" pitchFamily="49" charset="0"/>
              </a:rPr>
              <a:t> </a:t>
            </a:r>
            <a:r>
              <a:rPr lang="en-US" sz="1800" dirty="0">
                <a:solidFill>
                  <a:srgbClr val="8B0000"/>
                </a:solidFill>
                <a:latin typeface="Lucida Console" panose="020B0609040504020204" pitchFamily="49" charset="0"/>
              </a:rPr>
              <a:t>"MMC Demo Theme"</a:t>
            </a:r>
            <a:r>
              <a:rPr lang="en-US" sz="1800" dirty="0">
                <a:solidFill>
                  <a:prstClr val="black"/>
                </a:solidFill>
                <a:latin typeface="Lucida Console" panose="020B0609040504020204" pitchFamily="49" charset="0"/>
              </a:rPr>
              <a:t>)</a:t>
            </a:r>
            <a:r>
              <a:rPr lang="en-US" sz="1800" dirty="0">
                <a:solidFill>
                  <a:srgbClr val="A9A9A9"/>
                </a:solidFill>
                <a:latin typeface="Lucida Console" panose="020B0609040504020204" pitchFamily="49" charset="0"/>
              </a:rPr>
              <a:t>.</a:t>
            </a:r>
            <a:r>
              <a:rPr lang="en-US" sz="1800" dirty="0">
                <a:solidFill>
                  <a:prstClr val="black"/>
                </a:solidFill>
                <a:latin typeface="Lucida Console" panose="020B0609040504020204" pitchFamily="49" charset="0"/>
              </a:rPr>
              <a:t>ID</a:t>
            </a:r>
          </a:p>
          <a:p>
            <a:r>
              <a:rPr lang="en-GB" sz="1800" dirty="0">
                <a:solidFill>
                  <a:prstClr val="black"/>
                </a:solidFill>
                <a:latin typeface="Lucida Console" panose="020B0609040504020204" pitchFamily="49" charset="0"/>
              </a:rPr>
              <a:t> </a:t>
            </a:r>
          </a:p>
          <a:p>
            <a:r>
              <a:rPr lang="en-GB" sz="1800" dirty="0">
                <a:solidFill>
                  <a:srgbClr val="0000FF"/>
                </a:solidFill>
                <a:latin typeface="Lucida Console" panose="020B0609040504020204" pitchFamily="49" charset="0"/>
              </a:rPr>
              <a:t>Add-</a:t>
            </a:r>
            <a:r>
              <a:rPr lang="en-GB" sz="1800" dirty="0" err="1">
                <a:solidFill>
                  <a:srgbClr val="0000FF"/>
                </a:solidFill>
                <a:latin typeface="Lucida Console" panose="020B0609040504020204" pitchFamily="49" charset="0"/>
              </a:rPr>
              <a:t>SPOSiteDesign</a:t>
            </a:r>
            <a:r>
              <a:rPr lang="en-GB" sz="1800" dirty="0">
                <a:solidFill>
                  <a:prstClr val="black"/>
                </a:solidFill>
                <a:latin typeface="Lucida Console" panose="020B0609040504020204" pitchFamily="49" charset="0"/>
              </a:rPr>
              <a:t>  </a:t>
            </a:r>
            <a:r>
              <a:rPr lang="en-GB" sz="1800" dirty="0">
                <a:solidFill>
                  <a:srgbClr val="000080"/>
                </a:solidFill>
                <a:latin typeface="Lucida Console" panose="020B0609040504020204" pitchFamily="49" charset="0"/>
              </a:rPr>
              <a:t>-Title</a:t>
            </a:r>
            <a:r>
              <a:rPr lang="en-GB" sz="1800" dirty="0">
                <a:solidFill>
                  <a:prstClr val="black"/>
                </a:solidFill>
                <a:latin typeface="Lucida Console" panose="020B0609040504020204" pitchFamily="49" charset="0"/>
              </a:rPr>
              <a:t> </a:t>
            </a:r>
            <a:r>
              <a:rPr lang="en-GB" sz="1800" dirty="0">
                <a:solidFill>
                  <a:srgbClr val="8B0000"/>
                </a:solidFill>
                <a:latin typeface="Lucida Console" panose="020B0609040504020204" pitchFamily="49" charset="0"/>
              </a:rPr>
              <a:t>"MMC Template Demo"</a:t>
            </a:r>
            <a:r>
              <a:rPr lang="en-GB" sz="1800" dirty="0">
                <a:solidFill>
                  <a:prstClr val="black"/>
                </a:solidFill>
                <a:latin typeface="Lucida Console" panose="020B0609040504020204" pitchFamily="49" charset="0"/>
              </a:rPr>
              <a:t> </a:t>
            </a:r>
            <a:r>
              <a:rPr lang="en-GB" sz="1800" dirty="0">
                <a:solidFill>
                  <a:srgbClr val="000080"/>
                </a:solidFill>
                <a:latin typeface="Lucida Console" panose="020B0609040504020204" pitchFamily="49" charset="0"/>
              </a:rPr>
              <a:t>-</a:t>
            </a:r>
            <a:r>
              <a:rPr lang="en-GB" sz="1800" dirty="0" err="1">
                <a:solidFill>
                  <a:srgbClr val="000080"/>
                </a:solidFill>
                <a:latin typeface="Lucida Console" panose="020B0609040504020204" pitchFamily="49" charset="0"/>
              </a:rPr>
              <a:t>WebTemplate</a:t>
            </a:r>
            <a:r>
              <a:rPr lang="en-GB" sz="1800" dirty="0">
                <a:solidFill>
                  <a:prstClr val="black"/>
                </a:solidFill>
                <a:latin typeface="Lucida Console" panose="020B0609040504020204" pitchFamily="49" charset="0"/>
              </a:rPr>
              <a:t> </a:t>
            </a:r>
            <a:r>
              <a:rPr lang="en-GB" sz="1800" dirty="0">
                <a:solidFill>
                  <a:srgbClr val="8B0000"/>
                </a:solidFill>
                <a:latin typeface="Lucida Console" panose="020B0609040504020204" pitchFamily="49" charset="0"/>
              </a:rPr>
              <a:t>"64"</a:t>
            </a:r>
            <a:r>
              <a:rPr lang="en-GB" sz="1800" dirty="0">
                <a:solidFill>
                  <a:prstClr val="black"/>
                </a:solidFill>
                <a:latin typeface="Lucida Console" panose="020B0609040504020204" pitchFamily="49" charset="0"/>
              </a:rPr>
              <a:t> </a:t>
            </a:r>
            <a:r>
              <a:rPr lang="en-GB" sz="1800" dirty="0">
                <a:solidFill>
                  <a:srgbClr val="000080"/>
                </a:solidFill>
                <a:latin typeface="Lucida Console" panose="020B0609040504020204" pitchFamily="49" charset="0"/>
              </a:rPr>
              <a:t>-</a:t>
            </a:r>
            <a:r>
              <a:rPr lang="en-GB" sz="1800" dirty="0" err="1">
                <a:solidFill>
                  <a:srgbClr val="000080"/>
                </a:solidFill>
                <a:latin typeface="Lucida Console" panose="020B0609040504020204" pitchFamily="49" charset="0"/>
              </a:rPr>
              <a:t>SiteScripts</a:t>
            </a:r>
            <a:r>
              <a:rPr lang="en-GB" sz="1800" dirty="0">
                <a:solidFill>
                  <a:prstClr val="black"/>
                </a:solidFill>
                <a:latin typeface="Lucida Console" panose="020B0609040504020204" pitchFamily="49" charset="0"/>
              </a:rPr>
              <a:t> </a:t>
            </a:r>
            <a:r>
              <a:rPr lang="en-GB" sz="1800" dirty="0">
                <a:solidFill>
                  <a:srgbClr val="FF4500"/>
                </a:solidFill>
                <a:latin typeface="Lucida Console" panose="020B0609040504020204" pitchFamily="49" charset="0"/>
              </a:rPr>
              <a:t>$id</a:t>
            </a:r>
            <a:r>
              <a:rPr lang="en-GB" sz="1800" dirty="0">
                <a:solidFill>
                  <a:prstClr val="black"/>
                </a:solidFill>
                <a:latin typeface="Lucida Console" panose="020B0609040504020204" pitchFamily="49" charset="0"/>
              </a:rPr>
              <a:t> </a:t>
            </a:r>
            <a:r>
              <a:rPr lang="en-GB" sz="1800" dirty="0">
                <a:solidFill>
                  <a:srgbClr val="000080"/>
                </a:solidFill>
                <a:latin typeface="Lucida Console" panose="020B0609040504020204" pitchFamily="49" charset="0"/>
              </a:rPr>
              <a:t>-Description</a:t>
            </a:r>
            <a:r>
              <a:rPr lang="en-GB" sz="1800" dirty="0">
                <a:solidFill>
                  <a:prstClr val="black"/>
                </a:solidFill>
                <a:latin typeface="Lucida Console" panose="020B0609040504020204" pitchFamily="49" charset="0"/>
              </a:rPr>
              <a:t> </a:t>
            </a:r>
            <a:r>
              <a:rPr lang="en-GB" sz="1800" dirty="0">
                <a:solidFill>
                  <a:srgbClr val="8B0000"/>
                </a:solidFill>
                <a:latin typeface="Lucida Console" panose="020B0609040504020204" pitchFamily="49" charset="0"/>
              </a:rPr>
              <a:t>"MMC Demo Template" </a:t>
            </a:r>
          </a:p>
          <a:p>
            <a:endParaRPr lang="en-US" sz="882" u="sng" kern="1200" dirty="0">
              <a:solidFill>
                <a:schemeClr val="tx1"/>
              </a:solidFill>
              <a:effectLst/>
              <a:latin typeface="Segoe UI Light" pitchFamily="34" charset="0"/>
              <a:ea typeface="+mn-ea"/>
              <a:cs typeface="+mn-cs"/>
            </a:endParaRPr>
          </a:p>
          <a:p>
            <a:endParaRPr lang="en-US" sz="882"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7/31/2021 2:15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9078376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08719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436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34465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70230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07948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71334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05929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76048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15803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3377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47533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reference for Lists Manipulation</a:t>
            </a:r>
          </a:p>
          <a:p>
            <a:r>
              <a:rPr lang="en-US" dirty="0"/>
              <a:t>https://www.c-sharpcorner.com/article/list-item-operations-using-csom-with-powershell-for-sharepoi/ </a:t>
            </a:r>
          </a:p>
          <a:p>
            <a:r>
              <a:rPr lang="en-US" dirty="0"/>
              <a:t>https://www.sharepointdiary.com/2014/08/sharepoint-online-add-new-list-item-using-csom-powershell.html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92592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4822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13953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03622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68397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5960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10078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15923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74100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5048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a:t>
            </a:r>
            <a:r>
              <a:rPr lang="en-GB" sz="1800" dirty="0">
                <a:solidFill>
                  <a:srgbClr val="0000FF"/>
                </a:solidFill>
                <a:latin typeface="Lucida Console" panose="020B0609040504020204" pitchFamily="49" charset="0"/>
              </a:rPr>
              <a:t>Add-</a:t>
            </a:r>
            <a:r>
              <a:rPr lang="en-GB" sz="1800" dirty="0" err="1">
                <a:solidFill>
                  <a:srgbClr val="0000FF"/>
                </a:solidFill>
                <a:latin typeface="Lucida Console" panose="020B0609040504020204" pitchFamily="49" charset="0"/>
              </a:rPr>
              <a:t>PnPApp</a:t>
            </a:r>
            <a:r>
              <a:rPr lang="en-GB" sz="1800" dirty="0">
                <a:solidFill>
                  <a:prstClr val="black"/>
                </a:solidFill>
                <a:latin typeface="Lucida Console" panose="020B0609040504020204" pitchFamily="49" charset="0"/>
              </a:rPr>
              <a:t> </a:t>
            </a:r>
            <a:r>
              <a:rPr lang="en-GB" sz="1800" dirty="0">
                <a:solidFill>
                  <a:srgbClr val="000080"/>
                </a:solidFill>
                <a:latin typeface="Lucida Console" panose="020B0609040504020204" pitchFamily="49" charset="0"/>
              </a:rPr>
              <a:t>-Path</a:t>
            </a:r>
            <a:r>
              <a:rPr lang="en-GB" sz="1800" dirty="0">
                <a:solidFill>
                  <a:prstClr val="black"/>
                </a:solidFill>
                <a:latin typeface="Lucida Console" panose="020B0609040504020204" pitchFamily="49" charset="0"/>
              </a:rPr>
              <a:t> </a:t>
            </a:r>
            <a:r>
              <a:rPr lang="en-GB" sz="1800" dirty="0">
                <a:solidFill>
                  <a:srgbClr val="8A2BE2"/>
                </a:solidFill>
                <a:latin typeface="Lucida Console" panose="020B0609040504020204" pitchFamily="49" charset="0"/>
              </a:rPr>
              <a:t>C:\Jenkins\SPFx\MMCSPFXPowerShell\firstSPFx\sharepoint\solution\first-sp-fx.sppkg</a:t>
            </a:r>
            <a:r>
              <a:rPr lang="en-GB" sz="1800" dirty="0">
                <a:solidFill>
                  <a:prstClr val="black"/>
                </a:solidFill>
                <a:latin typeface="Lucida Console" panose="020B0609040504020204" pitchFamily="49" charset="0"/>
              </a:rPr>
              <a:t> </a:t>
            </a:r>
            <a:r>
              <a:rPr lang="en-GB" sz="1800" dirty="0">
                <a:solidFill>
                  <a:srgbClr val="000080"/>
                </a:solidFill>
                <a:latin typeface="Lucida Console" panose="020B0609040504020204" pitchFamily="49" charset="0"/>
              </a:rPr>
              <a:t>-Publish</a:t>
            </a:r>
            <a:r>
              <a:rPr lang="en-GB" sz="1800" dirty="0">
                <a:solidFill>
                  <a:prstClr val="black"/>
                </a:solidFill>
                <a:latin typeface="Lucida Console" panose="020B0609040504020204" pitchFamily="49" charset="0"/>
              </a:rPr>
              <a:t> </a:t>
            </a:r>
            <a:r>
              <a:rPr lang="en-GB" sz="1800" dirty="0">
                <a:solidFill>
                  <a:srgbClr val="000080"/>
                </a:solidFill>
                <a:latin typeface="Lucida Console" panose="020B0609040504020204" pitchFamily="49" charset="0"/>
              </a:rPr>
              <a:t>-</a:t>
            </a:r>
            <a:r>
              <a:rPr lang="en-GB" sz="1800" dirty="0" err="1">
                <a:solidFill>
                  <a:srgbClr val="000080"/>
                </a:solidFill>
                <a:latin typeface="Lucida Console" panose="020B0609040504020204" pitchFamily="49" charset="0"/>
              </a:rPr>
              <a:t>SkipFeatureDeployment</a:t>
            </a:r>
            <a:r>
              <a:rPr lang="en-GB" sz="1800" dirty="0">
                <a:solidFill>
                  <a:srgbClr val="000080"/>
                </a:solidFill>
                <a:latin typeface="Lucida Console" panose="020B0609040504020204" pitchFamily="49" charset="0"/>
              </a:rPr>
              <a:t> </a:t>
            </a:r>
          </a:p>
          <a:p>
            <a:r>
              <a:rPr lang="en-US" dirty="0"/>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46952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5548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6711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5417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3285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632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5.jpg"/><Relationship Id="rId5" Type="http://schemas.openxmlformats.org/officeDocument/2006/relationships/image" Target="../media/image4.emf"/><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CC14A-BAEC-4DF1-9905-C938ACBD7E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103D9B8-5488-4664-B577-F8BBB67846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229E9B2-FCDB-47D4-AF54-9386ECF28D8D}"/>
              </a:ext>
            </a:extLst>
          </p:cNvPr>
          <p:cNvSpPr>
            <a:spLocks noGrp="1"/>
          </p:cNvSpPr>
          <p:nvPr>
            <p:ph type="dt" sz="half" idx="10"/>
          </p:nvPr>
        </p:nvSpPr>
        <p:spPr/>
        <p:txBody>
          <a:bodyPr/>
          <a:lstStyle/>
          <a:p>
            <a:fld id="{1267B643-3F04-4A35-870A-473C0EE4DB12}" type="datetimeFigureOut">
              <a:rPr lang="en-GB" smtClean="0"/>
              <a:t>31/07/2021</a:t>
            </a:fld>
            <a:endParaRPr lang="en-GB"/>
          </a:p>
        </p:txBody>
      </p:sp>
      <p:sp>
        <p:nvSpPr>
          <p:cNvPr id="5" name="Footer Placeholder 4">
            <a:extLst>
              <a:ext uri="{FF2B5EF4-FFF2-40B4-BE49-F238E27FC236}">
                <a16:creationId xmlns:a16="http://schemas.microsoft.com/office/drawing/2014/main" id="{1C548DC7-F839-41F4-9199-C237D582221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78EC117-B1AF-4CAD-B39E-69997B0D107A}"/>
              </a:ext>
            </a:extLst>
          </p:cNvPr>
          <p:cNvSpPr>
            <a:spLocks noGrp="1"/>
          </p:cNvSpPr>
          <p:nvPr>
            <p:ph type="sldNum" sz="quarter" idx="12"/>
          </p:nvPr>
        </p:nvSpPr>
        <p:spPr/>
        <p:txBody>
          <a:bodyPr/>
          <a:lstStyle/>
          <a:p>
            <a:fld id="{B12A9EF9-E344-4EB4-8017-C563DB9E448A}" type="slidenum">
              <a:rPr lang="en-GB" smtClean="0"/>
              <a:t>‹#›</a:t>
            </a:fld>
            <a:endParaRPr lang="en-GB"/>
          </a:p>
        </p:txBody>
      </p:sp>
    </p:spTree>
    <p:extLst>
      <p:ext uri="{BB962C8B-B14F-4D97-AF65-F5344CB8AC3E}">
        <p14:creationId xmlns:p14="http://schemas.microsoft.com/office/powerpoint/2010/main" val="845984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9D3C-CBDD-49B1-916D-4543201E56A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661E359-10A8-46FA-92C4-4B88DCAA95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EF0603A-298D-4D3E-8F67-4AB6653FF673}"/>
              </a:ext>
            </a:extLst>
          </p:cNvPr>
          <p:cNvSpPr>
            <a:spLocks noGrp="1"/>
          </p:cNvSpPr>
          <p:nvPr>
            <p:ph type="dt" sz="half" idx="10"/>
          </p:nvPr>
        </p:nvSpPr>
        <p:spPr/>
        <p:txBody>
          <a:bodyPr/>
          <a:lstStyle/>
          <a:p>
            <a:fld id="{1267B643-3F04-4A35-870A-473C0EE4DB12}" type="datetimeFigureOut">
              <a:rPr lang="en-GB" smtClean="0"/>
              <a:t>31/07/2021</a:t>
            </a:fld>
            <a:endParaRPr lang="en-GB"/>
          </a:p>
        </p:txBody>
      </p:sp>
      <p:sp>
        <p:nvSpPr>
          <p:cNvPr id="5" name="Footer Placeholder 4">
            <a:extLst>
              <a:ext uri="{FF2B5EF4-FFF2-40B4-BE49-F238E27FC236}">
                <a16:creationId xmlns:a16="http://schemas.microsoft.com/office/drawing/2014/main" id="{93C483FF-07BD-4ACC-8D1E-C78D01FD1BB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EFF3481-B267-4890-8F82-86986A7663F6}"/>
              </a:ext>
            </a:extLst>
          </p:cNvPr>
          <p:cNvSpPr>
            <a:spLocks noGrp="1"/>
          </p:cNvSpPr>
          <p:nvPr>
            <p:ph type="sldNum" sz="quarter" idx="12"/>
          </p:nvPr>
        </p:nvSpPr>
        <p:spPr/>
        <p:txBody>
          <a:bodyPr/>
          <a:lstStyle/>
          <a:p>
            <a:fld id="{B12A9EF9-E344-4EB4-8017-C563DB9E448A}" type="slidenum">
              <a:rPr lang="en-GB" smtClean="0"/>
              <a:t>‹#›</a:t>
            </a:fld>
            <a:endParaRPr lang="en-GB"/>
          </a:p>
        </p:txBody>
      </p:sp>
    </p:spTree>
    <p:extLst>
      <p:ext uri="{BB962C8B-B14F-4D97-AF65-F5344CB8AC3E}">
        <p14:creationId xmlns:p14="http://schemas.microsoft.com/office/powerpoint/2010/main" val="21707442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AF8784-ADEC-4FD3-A1B4-4E667CE7A4A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4F8D973-FC5B-47EE-9259-048D37EAB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BE7D039-104D-4B77-BE18-C4C25239C93A}"/>
              </a:ext>
            </a:extLst>
          </p:cNvPr>
          <p:cNvSpPr>
            <a:spLocks noGrp="1"/>
          </p:cNvSpPr>
          <p:nvPr>
            <p:ph type="dt" sz="half" idx="10"/>
          </p:nvPr>
        </p:nvSpPr>
        <p:spPr/>
        <p:txBody>
          <a:bodyPr/>
          <a:lstStyle/>
          <a:p>
            <a:fld id="{1267B643-3F04-4A35-870A-473C0EE4DB12}" type="datetimeFigureOut">
              <a:rPr lang="en-GB" smtClean="0"/>
              <a:t>31/07/2021</a:t>
            </a:fld>
            <a:endParaRPr lang="en-GB"/>
          </a:p>
        </p:txBody>
      </p:sp>
      <p:sp>
        <p:nvSpPr>
          <p:cNvPr id="5" name="Footer Placeholder 4">
            <a:extLst>
              <a:ext uri="{FF2B5EF4-FFF2-40B4-BE49-F238E27FC236}">
                <a16:creationId xmlns:a16="http://schemas.microsoft.com/office/drawing/2014/main" id="{03E08486-6203-42C8-9615-21316C18595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0E7EC8A-3748-43DB-B5AF-894D1FAE461E}"/>
              </a:ext>
            </a:extLst>
          </p:cNvPr>
          <p:cNvSpPr>
            <a:spLocks noGrp="1"/>
          </p:cNvSpPr>
          <p:nvPr>
            <p:ph type="sldNum" sz="quarter" idx="12"/>
          </p:nvPr>
        </p:nvSpPr>
        <p:spPr/>
        <p:txBody>
          <a:bodyPr/>
          <a:lstStyle/>
          <a:p>
            <a:fld id="{B12A9EF9-E344-4EB4-8017-C563DB9E448A}" type="slidenum">
              <a:rPr lang="en-GB" smtClean="0"/>
              <a:t>‹#›</a:t>
            </a:fld>
            <a:endParaRPr lang="en-GB"/>
          </a:p>
        </p:txBody>
      </p:sp>
    </p:spTree>
    <p:extLst>
      <p:ext uri="{BB962C8B-B14F-4D97-AF65-F5344CB8AC3E}">
        <p14:creationId xmlns:p14="http://schemas.microsoft.com/office/powerpoint/2010/main" val="15096382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1728" y="0"/>
            <a:ext cx="12190270" cy="6857999"/>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9D8622AF-F1F6-481F-B30C-296F144EA3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54992" y="6391593"/>
            <a:ext cx="1733550" cy="266700"/>
          </a:xfrm>
          <a:prstGeom prst="rect">
            <a:avLst/>
          </a:prstGeom>
        </p:spPr>
      </p:pic>
      <p:pic>
        <p:nvPicPr>
          <p:cNvPr id="9" name="MS logo gray - EMF">
            <a:extLst>
              <a:ext uri="{FF2B5EF4-FFF2-40B4-BE49-F238E27FC236}">
                <a16:creationId xmlns:a16="http://schemas.microsoft.com/office/drawing/2014/main" id="{68D08D1E-A3C1-4DD6-8588-F4C7BA0936E2}"/>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pic>
        <p:nvPicPr>
          <p:cNvPr id="10" name="Picture 9" descr="A picture containing drawing, food, table&#10;&#10;Description automatically generated">
            <a:extLst>
              <a:ext uri="{FF2B5EF4-FFF2-40B4-BE49-F238E27FC236}">
                <a16:creationId xmlns:a16="http://schemas.microsoft.com/office/drawing/2014/main" id="{373673E3-3DF7-45EE-82FE-BAD16BA956A5}"/>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239500" y="0"/>
            <a:ext cx="952500" cy="952500"/>
          </a:xfrm>
          <a:prstGeom prst="rect">
            <a:avLst/>
          </a:prstGeom>
        </p:spPr>
      </p:pic>
      <p:sp>
        <p:nvSpPr>
          <p:cNvPr id="11" name="Rectangle 10">
            <a:extLst>
              <a:ext uri="{FF2B5EF4-FFF2-40B4-BE49-F238E27FC236}">
                <a16:creationId xmlns:a16="http://schemas.microsoft.com/office/drawing/2014/main" id="{96C8C34C-8998-4EF6-BCC6-94D855AAA444}"/>
              </a:ext>
            </a:extLst>
          </p:cNvPr>
          <p:cNvSpPr/>
          <p:nvPr userDrawn="1"/>
        </p:nvSpPr>
        <p:spPr>
          <a:xfrm>
            <a:off x="0" y="6724073"/>
            <a:ext cx="12192000" cy="13392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170586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34817" y="1391920"/>
            <a:ext cx="9985721" cy="5262880"/>
          </a:xfrm>
        </p:spPr>
        <p:txBody>
          <a:bodyPr>
            <a:normAutofit/>
          </a:bodyPr>
          <a:lstStyle>
            <a:lvl1pPr>
              <a:spcBef>
                <a:spcPts val="1800"/>
              </a:spcBef>
              <a:defRPr sz="2400"/>
            </a:lvl1pPr>
            <a:lvl2pPr marL="3175" indent="-3175">
              <a:spcBef>
                <a:spcPts val="300"/>
              </a:spcBef>
              <a:buNone/>
              <a:defRPr sz="18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pic>
        <p:nvPicPr>
          <p:cNvPr id="5" name="Picture 4">
            <a:extLst>
              <a:ext uri="{FF2B5EF4-FFF2-40B4-BE49-F238E27FC236}">
                <a16:creationId xmlns:a16="http://schemas.microsoft.com/office/drawing/2014/main" id="{34DE30AB-49DE-48E0-BA4A-1E375B3C56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4716" y="6417519"/>
            <a:ext cx="1733550" cy="266700"/>
          </a:xfrm>
          <a:prstGeom prst="rect">
            <a:avLst/>
          </a:prstGeom>
        </p:spPr>
      </p:pic>
      <p:sp>
        <p:nvSpPr>
          <p:cNvPr id="3" name="Rectangle 2">
            <a:extLst>
              <a:ext uri="{FF2B5EF4-FFF2-40B4-BE49-F238E27FC236}">
                <a16:creationId xmlns:a16="http://schemas.microsoft.com/office/drawing/2014/main" id="{663C3734-9346-40B4-81E4-DFF74575C25B}"/>
              </a:ext>
            </a:extLst>
          </p:cNvPr>
          <p:cNvSpPr/>
          <p:nvPr userDrawn="1"/>
        </p:nvSpPr>
        <p:spPr>
          <a:xfrm>
            <a:off x="0" y="6724073"/>
            <a:ext cx="12192000" cy="13392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31836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732035B4-762D-449B-8B7E-2AC4573EC62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4716" y="6417519"/>
            <a:ext cx="1733550" cy="266700"/>
          </a:xfrm>
          <a:prstGeom prst="rect">
            <a:avLst/>
          </a:prstGeom>
        </p:spPr>
      </p:pic>
      <p:sp>
        <p:nvSpPr>
          <p:cNvPr id="5" name="Rectangle 4">
            <a:extLst>
              <a:ext uri="{FF2B5EF4-FFF2-40B4-BE49-F238E27FC236}">
                <a16:creationId xmlns:a16="http://schemas.microsoft.com/office/drawing/2014/main" id="{1571ABE0-30FD-4316-B201-940E5CD9168F}"/>
              </a:ext>
            </a:extLst>
          </p:cNvPr>
          <p:cNvSpPr/>
          <p:nvPr userDrawn="1"/>
        </p:nvSpPr>
        <p:spPr>
          <a:xfrm>
            <a:off x="0" y="6724073"/>
            <a:ext cx="12192000" cy="13392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903742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747897"/>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13179" indent="-213179">
              <a:buFont typeface="Wingdings" pitchFamily="2" charset="2"/>
              <a:buChar char=""/>
              <a:defRPr sz="3001">
                <a:solidFill>
                  <a:srgbClr val="333333"/>
                </a:solidFill>
              </a:defRPr>
            </a:lvl1pPr>
            <a:lvl2pPr marL="388247" indent="-175069">
              <a:buFont typeface="Wingdings" pitchFamily="2" charset="2"/>
              <a:buChar char=""/>
              <a:defRPr>
                <a:solidFill>
                  <a:srgbClr val="333333"/>
                </a:solidFill>
                <a:latin typeface="+mn-lt"/>
              </a:defRPr>
            </a:lvl2pPr>
            <a:lvl3pPr marL="556171" indent="-167923">
              <a:buFont typeface="Wingdings" pitchFamily="2" charset="2"/>
              <a:buChar char=""/>
              <a:tabLst/>
              <a:defRPr>
                <a:solidFill>
                  <a:srgbClr val="333333"/>
                </a:solidFill>
                <a:latin typeface="+mn-lt"/>
              </a:defRPr>
            </a:lvl3pPr>
            <a:lvl4pPr marL="685983" indent="-129813">
              <a:buFont typeface="Wingdings" pitchFamily="2" charset="2"/>
              <a:buChar char=""/>
              <a:defRPr>
                <a:solidFill>
                  <a:srgbClr val="333333"/>
                </a:solidFill>
                <a:latin typeface="+mn-lt"/>
              </a:defRPr>
            </a:lvl4pPr>
            <a:lvl5pPr marL="815796" indent="-129813">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a:extLst>
              <a:ext uri="{FF2B5EF4-FFF2-40B4-BE49-F238E27FC236}">
                <a16:creationId xmlns:a16="http://schemas.microsoft.com/office/drawing/2014/main" id="{2F14C336-6DBF-453D-A217-B55B9EF66B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4716" y="6417519"/>
            <a:ext cx="1733550" cy="266700"/>
          </a:xfrm>
          <a:prstGeom prst="rect">
            <a:avLst/>
          </a:prstGeom>
        </p:spPr>
      </p:pic>
      <p:sp>
        <p:nvSpPr>
          <p:cNvPr id="6" name="Rectangle 5">
            <a:extLst>
              <a:ext uri="{FF2B5EF4-FFF2-40B4-BE49-F238E27FC236}">
                <a16:creationId xmlns:a16="http://schemas.microsoft.com/office/drawing/2014/main" id="{2DA8C704-9F28-47B0-B840-25EA5A4BA1CF}"/>
              </a:ext>
            </a:extLst>
          </p:cNvPr>
          <p:cNvSpPr/>
          <p:nvPr userDrawn="1"/>
        </p:nvSpPr>
        <p:spPr>
          <a:xfrm>
            <a:off x="0" y="6724073"/>
            <a:ext cx="12192000" cy="13392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469069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97542"/>
            <a:ext cx="11018520" cy="430887"/>
          </a:xfrm>
        </p:spPr>
        <p:txBody>
          <a:bodyPr/>
          <a:lstStyle>
            <a:lvl1pPr>
              <a:defRPr sz="2745">
                <a:solidFill>
                  <a:srgbClr val="000000"/>
                </a:solidFill>
              </a:defRPr>
            </a:lvl1pPr>
          </a:lstStyle>
          <a:p>
            <a:r>
              <a:rPr lang="en-US"/>
              <a:t>Click to edit Master title style</a:t>
            </a:r>
          </a:p>
        </p:txBody>
      </p:sp>
      <p:pic>
        <p:nvPicPr>
          <p:cNvPr id="4" name="Picture 3">
            <a:extLst>
              <a:ext uri="{FF2B5EF4-FFF2-40B4-BE49-F238E27FC236}">
                <a16:creationId xmlns:a16="http://schemas.microsoft.com/office/drawing/2014/main" id="{18A0EEF7-FFCB-4EB1-A4D4-2524ECCF48D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4716" y="6417519"/>
            <a:ext cx="1733550" cy="266700"/>
          </a:xfrm>
          <a:prstGeom prst="rect">
            <a:avLst/>
          </a:prstGeom>
        </p:spPr>
      </p:pic>
      <p:sp>
        <p:nvSpPr>
          <p:cNvPr id="5" name="Rectangle 4">
            <a:extLst>
              <a:ext uri="{FF2B5EF4-FFF2-40B4-BE49-F238E27FC236}">
                <a16:creationId xmlns:a16="http://schemas.microsoft.com/office/drawing/2014/main" id="{AAEC9B08-4D05-4B4F-BAD1-2BD1A3A8223F}"/>
              </a:ext>
            </a:extLst>
          </p:cNvPr>
          <p:cNvSpPr/>
          <p:nvPr userDrawn="1"/>
        </p:nvSpPr>
        <p:spPr>
          <a:xfrm>
            <a:off x="0" y="6724073"/>
            <a:ext cx="12192000" cy="13392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147356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E08CB-4AB3-4529-A253-98EF01BC874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3FFE71B-B721-481A-B9E5-31A79C94CB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C55E1C8-1A31-4AAE-9D27-95CA84597339}"/>
              </a:ext>
            </a:extLst>
          </p:cNvPr>
          <p:cNvSpPr>
            <a:spLocks noGrp="1"/>
          </p:cNvSpPr>
          <p:nvPr>
            <p:ph type="dt" sz="half" idx="10"/>
          </p:nvPr>
        </p:nvSpPr>
        <p:spPr/>
        <p:txBody>
          <a:bodyPr/>
          <a:lstStyle/>
          <a:p>
            <a:fld id="{1267B643-3F04-4A35-870A-473C0EE4DB12}" type="datetimeFigureOut">
              <a:rPr lang="en-GB" smtClean="0"/>
              <a:t>31/07/2021</a:t>
            </a:fld>
            <a:endParaRPr lang="en-GB"/>
          </a:p>
        </p:txBody>
      </p:sp>
      <p:sp>
        <p:nvSpPr>
          <p:cNvPr id="5" name="Footer Placeholder 4">
            <a:extLst>
              <a:ext uri="{FF2B5EF4-FFF2-40B4-BE49-F238E27FC236}">
                <a16:creationId xmlns:a16="http://schemas.microsoft.com/office/drawing/2014/main" id="{1DD4040A-0CAD-4E98-A232-3EB583A77AF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6A40B1C-1AE8-4BE2-B099-DADDBCCEE4C3}"/>
              </a:ext>
            </a:extLst>
          </p:cNvPr>
          <p:cNvSpPr>
            <a:spLocks noGrp="1"/>
          </p:cNvSpPr>
          <p:nvPr>
            <p:ph type="sldNum" sz="quarter" idx="12"/>
          </p:nvPr>
        </p:nvSpPr>
        <p:spPr/>
        <p:txBody>
          <a:bodyPr/>
          <a:lstStyle/>
          <a:p>
            <a:fld id="{B12A9EF9-E344-4EB4-8017-C563DB9E448A}" type="slidenum">
              <a:rPr lang="en-GB" smtClean="0"/>
              <a:t>‹#›</a:t>
            </a:fld>
            <a:endParaRPr lang="en-GB"/>
          </a:p>
        </p:txBody>
      </p:sp>
    </p:spTree>
    <p:extLst>
      <p:ext uri="{BB962C8B-B14F-4D97-AF65-F5344CB8AC3E}">
        <p14:creationId xmlns:p14="http://schemas.microsoft.com/office/powerpoint/2010/main" val="350184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B82E4-9EEA-44A4-BA07-B48F1123BC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DC2FFCF-F301-4E4D-82A0-CB7C09F32C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5AC596-C0B9-48E4-BC69-67EEE9195AEC}"/>
              </a:ext>
            </a:extLst>
          </p:cNvPr>
          <p:cNvSpPr>
            <a:spLocks noGrp="1"/>
          </p:cNvSpPr>
          <p:nvPr>
            <p:ph type="dt" sz="half" idx="10"/>
          </p:nvPr>
        </p:nvSpPr>
        <p:spPr/>
        <p:txBody>
          <a:bodyPr/>
          <a:lstStyle/>
          <a:p>
            <a:fld id="{1267B643-3F04-4A35-870A-473C0EE4DB12}" type="datetimeFigureOut">
              <a:rPr lang="en-GB" smtClean="0"/>
              <a:t>31/07/2021</a:t>
            </a:fld>
            <a:endParaRPr lang="en-GB"/>
          </a:p>
        </p:txBody>
      </p:sp>
      <p:sp>
        <p:nvSpPr>
          <p:cNvPr id="5" name="Footer Placeholder 4">
            <a:extLst>
              <a:ext uri="{FF2B5EF4-FFF2-40B4-BE49-F238E27FC236}">
                <a16:creationId xmlns:a16="http://schemas.microsoft.com/office/drawing/2014/main" id="{106349B5-59A4-484C-8B69-CB2CED978B8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86975E1-612C-4C47-B8F0-EA0880D17334}"/>
              </a:ext>
            </a:extLst>
          </p:cNvPr>
          <p:cNvSpPr>
            <a:spLocks noGrp="1"/>
          </p:cNvSpPr>
          <p:nvPr>
            <p:ph type="sldNum" sz="quarter" idx="12"/>
          </p:nvPr>
        </p:nvSpPr>
        <p:spPr/>
        <p:txBody>
          <a:bodyPr/>
          <a:lstStyle/>
          <a:p>
            <a:fld id="{B12A9EF9-E344-4EB4-8017-C563DB9E448A}" type="slidenum">
              <a:rPr lang="en-GB" smtClean="0"/>
              <a:t>‹#›</a:t>
            </a:fld>
            <a:endParaRPr lang="en-GB"/>
          </a:p>
        </p:txBody>
      </p:sp>
    </p:spTree>
    <p:extLst>
      <p:ext uri="{BB962C8B-B14F-4D97-AF65-F5344CB8AC3E}">
        <p14:creationId xmlns:p14="http://schemas.microsoft.com/office/powerpoint/2010/main" val="1530422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C65AA-8C1F-4D26-AA09-8A0AC3292D9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569A5AD-A2DB-4642-86CE-5C61B52FB38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C178526-321E-494E-85C9-F05F763119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C6A736C-77AA-4EA5-B993-ED67367A9B12}"/>
              </a:ext>
            </a:extLst>
          </p:cNvPr>
          <p:cNvSpPr>
            <a:spLocks noGrp="1"/>
          </p:cNvSpPr>
          <p:nvPr>
            <p:ph type="dt" sz="half" idx="10"/>
          </p:nvPr>
        </p:nvSpPr>
        <p:spPr/>
        <p:txBody>
          <a:bodyPr/>
          <a:lstStyle/>
          <a:p>
            <a:fld id="{1267B643-3F04-4A35-870A-473C0EE4DB12}" type="datetimeFigureOut">
              <a:rPr lang="en-GB" smtClean="0"/>
              <a:t>31/07/2021</a:t>
            </a:fld>
            <a:endParaRPr lang="en-GB"/>
          </a:p>
        </p:txBody>
      </p:sp>
      <p:sp>
        <p:nvSpPr>
          <p:cNvPr id="6" name="Footer Placeholder 5">
            <a:extLst>
              <a:ext uri="{FF2B5EF4-FFF2-40B4-BE49-F238E27FC236}">
                <a16:creationId xmlns:a16="http://schemas.microsoft.com/office/drawing/2014/main" id="{B0ADF920-AE8F-4754-9589-6FF8385D57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F939F85-4B00-41B7-A4D2-0A377207A6D1}"/>
              </a:ext>
            </a:extLst>
          </p:cNvPr>
          <p:cNvSpPr>
            <a:spLocks noGrp="1"/>
          </p:cNvSpPr>
          <p:nvPr>
            <p:ph type="sldNum" sz="quarter" idx="12"/>
          </p:nvPr>
        </p:nvSpPr>
        <p:spPr/>
        <p:txBody>
          <a:bodyPr/>
          <a:lstStyle/>
          <a:p>
            <a:fld id="{B12A9EF9-E344-4EB4-8017-C563DB9E448A}" type="slidenum">
              <a:rPr lang="en-GB" smtClean="0"/>
              <a:t>‹#›</a:t>
            </a:fld>
            <a:endParaRPr lang="en-GB"/>
          </a:p>
        </p:txBody>
      </p:sp>
    </p:spTree>
    <p:extLst>
      <p:ext uri="{BB962C8B-B14F-4D97-AF65-F5344CB8AC3E}">
        <p14:creationId xmlns:p14="http://schemas.microsoft.com/office/powerpoint/2010/main" val="90281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80F2A-B19A-4135-88B8-5AD5B670AB5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909D4B1-FC0F-4CCD-8713-22833FDDF8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187CCC-67CE-4FA9-BD3B-351732B671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479F9B2-10CC-4F52-A6C5-58DD12B71E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7570DF-C74C-401D-8500-547305C672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8D689AB-B336-4615-A058-BEA29ABAF799}"/>
              </a:ext>
            </a:extLst>
          </p:cNvPr>
          <p:cNvSpPr>
            <a:spLocks noGrp="1"/>
          </p:cNvSpPr>
          <p:nvPr>
            <p:ph type="dt" sz="half" idx="10"/>
          </p:nvPr>
        </p:nvSpPr>
        <p:spPr/>
        <p:txBody>
          <a:bodyPr/>
          <a:lstStyle/>
          <a:p>
            <a:fld id="{1267B643-3F04-4A35-870A-473C0EE4DB12}" type="datetimeFigureOut">
              <a:rPr lang="en-GB" smtClean="0"/>
              <a:t>31/07/2021</a:t>
            </a:fld>
            <a:endParaRPr lang="en-GB"/>
          </a:p>
        </p:txBody>
      </p:sp>
      <p:sp>
        <p:nvSpPr>
          <p:cNvPr id="8" name="Footer Placeholder 7">
            <a:extLst>
              <a:ext uri="{FF2B5EF4-FFF2-40B4-BE49-F238E27FC236}">
                <a16:creationId xmlns:a16="http://schemas.microsoft.com/office/drawing/2014/main" id="{344C88D3-413B-48D6-B04C-2A966B75DDA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BB1D557-3703-4FD9-B3C9-D6399D40258F}"/>
              </a:ext>
            </a:extLst>
          </p:cNvPr>
          <p:cNvSpPr>
            <a:spLocks noGrp="1"/>
          </p:cNvSpPr>
          <p:nvPr>
            <p:ph type="sldNum" sz="quarter" idx="12"/>
          </p:nvPr>
        </p:nvSpPr>
        <p:spPr/>
        <p:txBody>
          <a:bodyPr/>
          <a:lstStyle/>
          <a:p>
            <a:fld id="{B12A9EF9-E344-4EB4-8017-C563DB9E448A}" type="slidenum">
              <a:rPr lang="en-GB" smtClean="0"/>
              <a:t>‹#›</a:t>
            </a:fld>
            <a:endParaRPr lang="en-GB"/>
          </a:p>
        </p:txBody>
      </p:sp>
    </p:spTree>
    <p:extLst>
      <p:ext uri="{BB962C8B-B14F-4D97-AF65-F5344CB8AC3E}">
        <p14:creationId xmlns:p14="http://schemas.microsoft.com/office/powerpoint/2010/main" val="4000369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E764F-224F-4DCC-BBE2-9B5A689C4994}"/>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6300DDF-06A4-4E9A-8AF5-CB13D5647E58}"/>
              </a:ext>
            </a:extLst>
          </p:cNvPr>
          <p:cNvSpPr>
            <a:spLocks noGrp="1"/>
          </p:cNvSpPr>
          <p:nvPr>
            <p:ph type="dt" sz="half" idx="10"/>
          </p:nvPr>
        </p:nvSpPr>
        <p:spPr/>
        <p:txBody>
          <a:bodyPr/>
          <a:lstStyle/>
          <a:p>
            <a:fld id="{1267B643-3F04-4A35-870A-473C0EE4DB12}" type="datetimeFigureOut">
              <a:rPr lang="en-GB" smtClean="0"/>
              <a:t>31/07/2021</a:t>
            </a:fld>
            <a:endParaRPr lang="en-GB"/>
          </a:p>
        </p:txBody>
      </p:sp>
      <p:sp>
        <p:nvSpPr>
          <p:cNvPr id="4" name="Footer Placeholder 3">
            <a:extLst>
              <a:ext uri="{FF2B5EF4-FFF2-40B4-BE49-F238E27FC236}">
                <a16:creationId xmlns:a16="http://schemas.microsoft.com/office/drawing/2014/main" id="{183EF1F2-A0FC-47DE-8775-DCD3991D714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AB4499F-5020-46F2-B981-29F102AA217F}"/>
              </a:ext>
            </a:extLst>
          </p:cNvPr>
          <p:cNvSpPr>
            <a:spLocks noGrp="1"/>
          </p:cNvSpPr>
          <p:nvPr>
            <p:ph type="sldNum" sz="quarter" idx="12"/>
          </p:nvPr>
        </p:nvSpPr>
        <p:spPr/>
        <p:txBody>
          <a:bodyPr/>
          <a:lstStyle/>
          <a:p>
            <a:fld id="{B12A9EF9-E344-4EB4-8017-C563DB9E448A}" type="slidenum">
              <a:rPr lang="en-GB" smtClean="0"/>
              <a:t>‹#›</a:t>
            </a:fld>
            <a:endParaRPr lang="en-GB"/>
          </a:p>
        </p:txBody>
      </p:sp>
    </p:spTree>
    <p:extLst>
      <p:ext uri="{BB962C8B-B14F-4D97-AF65-F5344CB8AC3E}">
        <p14:creationId xmlns:p14="http://schemas.microsoft.com/office/powerpoint/2010/main" val="4022853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AD1CD4-2A23-44EC-8387-905E24F51321}"/>
              </a:ext>
            </a:extLst>
          </p:cNvPr>
          <p:cNvSpPr>
            <a:spLocks noGrp="1"/>
          </p:cNvSpPr>
          <p:nvPr>
            <p:ph type="dt" sz="half" idx="10"/>
          </p:nvPr>
        </p:nvSpPr>
        <p:spPr/>
        <p:txBody>
          <a:bodyPr/>
          <a:lstStyle/>
          <a:p>
            <a:fld id="{1267B643-3F04-4A35-870A-473C0EE4DB12}" type="datetimeFigureOut">
              <a:rPr lang="en-GB" smtClean="0"/>
              <a:t>31/07/2021</a:t>
            </a:fld>
            <a:endParaRPr lang="en-GB"/>
          </a:p>
        </p:txBody>
      </p:sp>
      <p:sp>
        <p:nvSpPr>
          <p:cNvPr id="3" name="Footer Placeholder 2">
            <a:extLst>
              <a:ext uri="{FF2B5EF4-FFF2-40B4-BE49-F238E27FC236}">
                <a16:creationId xmlns:a16="http://schemas.microsoft.com/office/drawing/2014/main" id="{C8FD037C-B932-41D1-B690-75CE10448C4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2417CC5-932A-4841-AF75-438F0CCBA64E}"/>
              </a:ext>
            </a:extLst>
          </p:cNvPr>
          <p:cNvSpPr>
            <a:spLocks noGrp="1"/>
          </p:cNvSpPr>
          <p:nvPr>
            <p:ph type="sldNum" sz="quarter" idx="12"/>
          </p:nvPr>
        </p:nvSpPr>
        <p:spPr/>
        <p:txBody>
          <a:bodyPr/>
          <a:lstStyle/>
          <a:p>
            <a:fld id="{B12A9EF9-E344-4EB4-8017-C563DB9E448A}" type="slidenum">
              <a:rPr lang="en-GB" smtClean="0"/>
              <a:t>‹#›</a:t>
            </a:fld>
            <a:endParaRPr lang="en-GB"/>
          </a:p>
        </p:txBody>
      </p:sp>
      <p:sp>
        <p:nvSpPr>
          <p:cNvPr id="5" name="Rectangle 4">
            <a:extLst>
              <a:ext uri="{FF2B5EF4-FFF2-40B4-BE49-F238E27FC236}">
                <a16:creationId xmlns:a16="http://schemas.microsoft.com/office/drawing/2014/main" id="{54E91D26-18EA-440B-ACEE-7BDEA181FCFF}"/>
              </a:ext>
            </a:extLst>
          </p:cNvPr>
          <p:cNvSpPr/>
          <p:nvPr userDrawn="1"/>
        </p:nvSpPr>
        <p:spPr>
          <a:xfrm>
            <a:off x="0" y="6724073"/>
            <a:ext cx="12192000" cy="13392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07A66BB5-5FEA-4373-9827-696FCFDB03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4716" y="6417519"/>
            <a:ext cx="1733550" cy="266700"/>
          </a:xfrm>
          <a:prstGeom prst="rect">
            <a:avLst/>
          </a:prstGeom>
        </p:spPr>
      </p:pic>
    </p:spTree>
    <p:extLst>
      <p:ext uri="{BB962C8B-B14F-4D97-AF65-F5344CB8AC3E}">
        <p14:creationId xmlns:p14="http://schemas.microsoft.com/office/powerpoint/2010/main" val="464449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C8E9F-595C-4980-9499-2B6C3E4F1F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E5FFD49-C05A-4BD0-B776-479E37B7BB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5A7700D-38A3-4D12-92D0-C0E0FC251D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2C5648-2BE0-4F3C-B3B5-9101CFA5AE3F}"/>
              </a:ext>
            </a:extLst>
          </p:cNvPr>
          <p:cNvSpPr>
            <a:spLocks noGrp="1"/>
          </p:cNvSpPr>
          <p:nvPr>
            <p:ph type="dt" sz="half" idx="10"/>
          </p:nvPr>
        </p:nvSpPr>
        <p:spPr/>
        <p:txBody>
          <a:bodyPr/>
          <a:lstStyle/>
          <a:p>
            <a:fld id="{1267B643-3F04-4A35-870A-473C0EE4DB12}" type="datetimeFigureOut">
              <a:rPr lang="en-GB" smtClean="0"/>
              <a:t>31/07/2021</a:t>
            </a:fld>
            <a:endParaRPr lang="en-GB"/>
          </a:p>
        </p:txBody>
      </p:sp>
      <p:sp>
        <p:nvSpPr>
          <p:cNvPr id="6" name="Footer Placeholder 5">
            <a:extLst>
              <a:ext uri="{FF2B5EF4-FFF2-40B4-BE49-F238E27FC236}">
                <a16:creationId xmlns:a16="http://schemas.microsoft.com/office/drawing/2014/main" id="{A8EC9D91-A98A-488E-ACB8-7652C9939AE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B211423-FA28-4794-AEDC-9B434BA11701}"/>
              </a:ext>
            </a:extLst>
          </p:cNvPr>
          <p:cNvSpPr>
            <a:spLocks noGrp="1"/>
          </p:cNvSpPr>
          <p:nvPr>
            <p:ph type="sldNum" sz="quarter" idx="12"/>
          </p:nvPr>
        </p:nvSpPr>
        <p:spPr/>
        <p:txBody>
          <a:bodyPr/>
          <a:lstStyle/>
          <a:p>
            <a:fld id="{B12A9EF9-E344-4EB4-8017-C563DB9E448A}" type="slidenum">
              <a:rPr lang="en-GB" smtClean="0"/>
              <a:t>‹#›</a:t>
            </a:fld>
            <a:endParaRPr lang="en-GB"/>
          </a:p>
        </p:txBody>
      </p:sp>
    </p:spTree>
    <p:extLst>
      <p:ext uri="{BB962C8B-B14F-4D97-AF65-F5344CB8AC3E}">
        <p14:creationId xmlns:p14="http://schemas.microsoft.com/office/powerpoint/2010/main" val="1605580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1F29E-7D14-4DAE-A302-B58052EE0F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C665734-1831-4C5C-8010-F4890F1E07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DEF3169-7875-46BC-85C3-C45DDA2CE6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D2D013-B300-4FF2-8600-B5A46F9D8586}"/>
              </a:ext>
            </a:extLst>
          </p:cNvPr>
          <p:cNvSpPr>
            <a:spLocks noGrp="1"/>
          </p:cNvSpPr>
          <p:nvPr>
            <p:ph type="dt" sz="half" idx="10"/>
          </p:nvPr>
        </p:nvSpPr>
        <p:spPr/>
        <p:txBody>
          <a:bodyPr/>
          <a:lstStyle/>
          <a:p>
            <a:fld id="{1267B643-3F04-4A35-870A-473C0EE4DB12}" type="datetimeFigureOut">
              <a:rPr lang="en-GB" smtClean="0"/>
              <a:t>31/07/2021</a:t>
            </a:fld>
            <a:endParaRPr lang="en-GB"/>
          </a:p>
        </p:txBody>
      </p:sp>
      <p:sp>
        <p:nvSpPr>
          <p:cNvPr id="6" name="Footer Placeholder 5">
            <a:extLst>
              <a:ext uri="{FF2B5EF4-FFF2-40B4-BE49-F238E27FC236}">
                <a16:creationId xmlns:a16="http://schemas.microsoft.com/office/drawing/2014/main" id="{BF6BDC6A-E91C-4474-920A-6F7FC99065D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40F8B71-00A6-428C-B41A-966E5B661EA6}"/>
              </a:ext>
            </a:extLst>
          </p:cNvPr>
          <p:cNvSpPr>
            <a:spLocks noGrp="1"/>
          </p:cNvSpPr>
          <p:nvPr>
            <p:ph type="sldNum" sz="quarter" idx="12"/>
          </p:nvPr>
        </p:nvSpPr>
        <p:spPr/>
        <p:txBody>
          <a:bodyPr/>
          <a:lstStyle/>
          <a:p>
            <a:fld id="{B12A9EF9-E344-4EB4-8017-C563DB9E448A}" type="slidenum">
              <a:rPr lang="en-GB" smtClean="0"/>
              <a:t>‹#›</a:t>
            </a:fld>
            <a:endParaRPr lang="en-GB"/>
          </a:p>
        </p:txBody>
      </p:sp>
    </p:spTree>
    <p:extLst>
      <p:ext uri="{BB962C8B-B14F-4D97-AF65-F5344CB8AC3E}">
        <p14:creationId xmlns:p14="http://schemas.microsoft.com/office/powerpoint/2010/main" val="348121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F9CAC0-DC98-4AE5-80E8-EF1BC831DD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70EFCF-5182-4400-8BA1-56DA402540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0368C01-FCAB-4358-8BA7-74EA130E33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67B643-3F04-4A35-870A-473C0EE4DB12}" type="datetimeFigureOut">
              <a:rPr lang="en-GB" smtClean="0"/>
              <a:t>31/07/2021</a:t>
            </a:fld>
            <a:endParaRPr lang="en-GB"/>
          </a:p>
        </p:txBody>
      </p:sp>
      <p:sp>
        <p:nvSpPr>
          <p:cNvPr id="5" name="Footer Placeholder 4">
            <a:extLst>
              <a:ext uri="{FF2B5EF4-FFF2-40B4-BE49-F238E27FC236}">
                <a16:creationId xmlns:a16="http://schemas.microsoft.com/office/drawing/2014/main" id="{45EBD5E8-37BE-4131-9994-24D984FFD2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1363CB2-92D3-48FF-9210-7AA9A72DAF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2A9EF9-E344-4EB4-8017-C563DB9E448A}" type="slidenum">
              <a:rPr lang="en-GB" smtClean="0"/>
              <a:t>‹#›</a:t>
            </a:fld>
            <a:endParaRPr lang="en-GB"/>
          </a:p>
        </p:txBody>
      </p:sp>
    </p:spTree>
    <p:extLst>
      <p:ext uri="{BB962C8B-B14F-4D97-AF65-F5344CB8AC3E}">
        <p14:creationId xmlns:p14="http://schemas.microsoft.com/office/powerpoint/2010/main" val="4985229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mailto:admin@contoso.com"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hyperlink" Target="https://tenant-admin.sharepoint.com/"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30.sv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hyperlink" Target="https://www.linkedin.com/in/jenkinsns/" TargetMode="External"/><Relationship Id="rId18" Type="http://schemas.openxmlformats.org/officeDocument/2006/relationships/image" Target="../media/image19.jpg"/><Relationship Id="rId3" Type="http://schemas.openxmlformats.org/officeDocument/2006/relationships/image" Target="../media/image8.jpg"/><Relationship Id="rId7" Type="http://schemas.openxmlformats.org/officeDocument/2006/relationships/image" Target="../media/image12.png"/><Relationship Id="rId12" Type="http://schemas.openxmlformats.org/officeDocument/2006/relationships/image" Target="../media/image16.jpg"/><Relationship Id="rId17" Type="http://schemas.openxmlformats.org/officeDocument/2006/relationships/hyperlink" Target="http://www.jenkinsblogs.com/" TargetMode="External"/><Relationship Id="rId2" Type="http://schemas.openxmlformats.org/officeDocument/2006/relationships/image" Target="../media/image7.jpeg"/><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png"/><Relationship Id="rId5" Type="http://schemas.openxmlformats.org/officeDocument/2006/relationships/image" Target="../media/image10.png"/><Relationship Id="rId15" Type="http://schemas.openxmlformats.org/officeDocument/2006/relationships/hyperlink" Target="mailto:jenkinsns@gmail.com" TargetMode="External"/><Relationship Id="rId10" Type="http://schemas.openxmlformats.org/officeDocument/2006/relationships/image" Target="../media/image15.png"/><Relationship Id="rId19" Type="http://schemas.openxmlformats.org/officeDocument/2006/relationships/hyperlink" Target="https://www.youtube.com/user/jenkinsns" TargetMode="External"/><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39.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8" Type="http://schemas.openxmlformats.org/officeDocument/2006/relationships/hyperlink" Target="https://docs.microsoft.com/powershell/module/sharepoint-online/revoke-spohubsiterights?view=sharepoint-ps" TargetMode="External"/><Relationship Id="rId3" Type="http://schemas.openxmlformats.org/officeDocument/2006/relationships/hyperlink" Target="https://docs.microsoft.com/powershell/module/sharepoint-online/add-spohubsiteassociation?view=sharepoint-ps" TargetMode="External"/><Relationship Id="rId7" Type="http://schemas.openxmlformats.org/officeDocument/2006/relationships/hyperlink" Target="https://docs.microsoft.com/powershell/module/sharepoint-online/register-spohubsite?view=sharepoint-ps" TargetMode="External"/><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hyperlink" Target="https://docs.microsoft.com/powershell/module/sharepoint-online/grant-spohubsiterights?view=sharepoint-ps" TargetMode="External"/><Relationship Id="rId5" Type="http://schemas.openxmlformats.org/officeDocument/2006/relationships/hyperlink" Target="https://docs.microsoft.com/powershell/module/sharepoint-online/get-spohubsite?view=sharepoint-ps" TargetMode="External"/><Relationship Id="rId10" Type="http://schemas.openxmlformats.org/officeDocument/2006/relationships/hyperlink" Target="https://docs.microsoft.com/powershell/module/sharepoint-online/unregister-spohubsite?view=sharepoint-ps" TargetMode="External"/><Relationship Id="rId4" Type="http://schemas.openxmlformats.org/officeDocument/2006/relationships/hyperlink" Target="https://docs.microsoft.com/powershell/module/sharepoint-online/remove-spohubsiteassociation?view=sharepoint-ps" TargetMode="External"/><Relationship Id="rId9" Type="http://schemas.openxmlformats.org/officeDocument/2006/relationships/hyperlink" Target="https://docs.microsoft.com/powershell/module/sharepoint-online/set-spohubsite?view=sharepoint-p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27.xml"/><Relationship Id="rId1" Type="http://schemas.openxmlformats.org/officeDocument/2006/relationships/slideLayout" Target="../slideLayouts/slideLayout15.xml"/><Relationship Id="rId5" Type="http://schemas.openxmlformats.org/officeDocument/2006/relationships/hyperlink" Target="mailto:user@domain.com" TargetMode="External"/><Relationship Id="rId4" Type="http://schemas.openxmlformats.org/officeDocument/2006/relationships/hyperlink" Target="https://tenant.sharepoint.com/sites/hubsitename"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7"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15.xml"/><Relationship Id="rId6" Type="http://schemas.openxmlformats.org/officeDocument/2006/relationships/image" Target="../media/image41.png"/><Relationship Id="rId5" Type="http://schemas.openxmlformats.org/officeDocument/2006/relationships/hyperlink" Target="https://tenant.sharepoint.com/sites/hubsite" TargetMode="External"/><Relationship Id="rId4" Type="http://schemas.openxmlformats.org/officeDocument/2006/relationships/hyperlink" Target="https://tenant.sharepoint.com/sites/projects"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hyperlink" Target="https://docs.microsoft.com/en-us/powershell/module/sharepoint-online/set-sposite?view=sharepoint-ps" TargetMode="External"/><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8" Type="http://schemas.openxmlformats.org/officeDocument/2006/relationships/image" Target="../media/image53.emf"/><Relationship Id="rId3" Type="http://schemas.openxmlformats.org/officeDocument/2006/relationships/image" Target="../media/image48.emf"/><Relationship Id="rId7" Type="http://schemas.openxmlformats.org/officeDocument/2006/relationships/image" Target="../media/image52.emf"/><Relationship Id="rId2" Type="http://schemas.openxmlformats.org/officeDocument/2006/relationships/notesSlide" Target="../notesSlides/notesSlide35.xml"/><Relationship Id="rId1" Type="http://schemas.openxmlformats.org/officeDocument/2006/relationships/slideLayout" Target="../slideLayouts/slideLayout16.xml"/><Relationship Id="rId6" Type="http://schemas.openxmlformats.org/officeDocument/2006/relationships/image" Target="../media/image51.emf"/><Relationship Id="rId5" Type="http://schemas.openxmlformats.org/officeDocument/2006/relationships/image" Target="../media/image50.emf"/><Relationship Id="rId10" Type="http://schemas.openxmlformats.org/officeDocument/2006/relationships/image" Target="../media/image55.emf"/><Relationship Id="rId4" Type="http://schemas.openxmlformats.org/officeDocument/2006/relationships/image" Target="../media/image49.emf"/><Relationship Id="rId9" Type="http://schemas.openxmlformats.org/officeDocument/2006/relationships/image" Target="../media/image54.emf"/></Relationships>
</file>

<file path=ppt/slides/_rels/slide39.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36.xml"/><Relationship Id="rId1" Type="http://schemas.openxmlformats.org/officeDocument/2006/relationships/slideLayout" Target="../slideLayouts/slideLayout16.xml"/><Relationship Id="rId6" Type="http://schemas.openxmlformats.org/officeDocument/2006/relationships/image" Target="../media/image59.emf"/><Relationship Id="rId5" Type="http://schemas.openxmlformats.org/officeDocument/2006/relationships/image" Target="../media/image58.emf"/><Relationship Id="rId4" Type="http://schemas.openxmlformats.org/officeDocument/2006/relationships/image" Target="../media/image57.emf"/></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hyperlink" Target="https://docs.microsoft.com/en-us/powershell/module/sharepoint-online/set-sposite?view=sharepoint-ps" TargetMode="External"/><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hyperlink" Target="https://www.microsoft.com/en-us/download/details.aspx?id=42038" TargetMode="External"/><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hyperlink" Target="https://microsoft.com/devicelogin" TargetMode="External"/><Relationship Id="rId2" Type="http://schemas.openxmlformats.org/officeDocument/2006/relationships/notesSlide" Target="../notesSlides/notesSlide51.xml"/><Relationship Id="rId1" Type="http://schemas.openxmlformats.org/officeDocument/2006/relationships/slideLayout" Target="../slideLayouts/slideLayout13.xml"/><Relationship Id="rId4" Type="http://schemas.openxmlformats.org/officeDocument/2006/relationships/image" Target="../media/image63.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hyperlink" Target="https://docs.microsoft.com/en-us/powershell/module/sharepoint-pnp/new-pnplist?view=sharepoint-ps" TargetMode="External"/><Relationship Id="rId2" Type="http://schemas.openxmlformats.org/officeDocument/2006/relationships/notesSlide" Target="../notesSlides/notesSlide54.xml"/><Relationship Id="rId1" Type="http://schemas.openxmlformats.org/officeDocument/2006/relationships/slideLayout" Target="../slideLayouts/slideLayout13.xml"/><Relationship Id="rId4" Type="http://schemas.openxmlformats.org/officeDocument/2006/relationships/image" Target="../media/image64.png"/></Relationships>
</file>

<file path=ppt/slides/_rels/slide6.xml.rels><?xml version="1.0" encoding="UTF-8" standalone="yes"?>
<Relationships xmlns="http://schemas.openxmlformats.org/package/2006/relationships"><Relationship Id="rId3" Type="http://schemas.openxmlformats.org/officeDocument/2006/relationships/hyperlink" Target="https://docs.microsoft.com/en-us/powershell/sharepoint/?view=sharepoint-ps"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powershell/module/sharepoint-online/?view=sharepoint-ps"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26.jp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hyperlink" Target="https://docs.microsoft.com/en-us/powershell/module/sharepoint-pnp/get-pnpaaduser?view=sharepoint-p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1"/>
            <a:ext cx="12192000" cy="6858001"/>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solidFill>
                  <a:srgbClr val="124548"/>
                </a:solidFill>
              </a:rPr>
              <a:t>SharePoint Online and PowerShell </a:t>
            </a:r>
          </a:p>
        </p:txBody>
      </p:sp>
      <p:pic>
        <p:nvPicPr>
          <p:cNvPr id="2056" name="Picture 8" descr="New Script – LicenseAndHold.ps1 – License/Delicense users in batches and  place on hold – Mike Parker on 365">
            <a:extLst>
              <a:ext uri="{FF2B5EF4-FFF2-40B4-BE49-F238E27FC236}">
                <a16:creationId xmlns:a16="http://schemas.microsoft.com/office/drawing/2014/main" id="{B909E951-E82F-45F1-A5B5-8D9285FE26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2848" y="4355840"/>
            <a:ext cx="1948932" cy="1948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750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What is OfficeDevPnP?</a:t>
            </a:r>
          </a:p>
        </p:txBody>
      </p:sp>
      <p:sp>
        <p:nvSpPr>
          <p:cNvPr id="12" name="Rectangle 11">
            <a:extLst>
              <a:ext uri="{FF2B5EF4-FFF2-40B4-BE49-F238E27FC236}">
                <a16:creationId xmlns:a16="http://schemas.microsoft.com/office/drawing/2014/main" id="{D3147C10-F125-4A7B-A290-1CAC59AA4873}"/>
              </a:ext>
            </a:extLst>
          </p:cNvPr>
          <p:cNvSpPr/>
          <p:nvPr/>
        </p:nvSpPr>
        <p:spPr>
          <a:xfrm>
            <a:off x="519743" y="1411214"/>
            <a:ext cx="10658330" cy="3364704"/>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 Microsoft-sponsored Community Project </a:t>
            </a:r>
          </a:p>
          <a:p>
            <a:pPr marL="742950" lvl="1" indent="-285750">
              <a:lnSpc>
                <a:spcPct val="150000"/>
              </a:lnSpc>
              <a:buFont typeface="Wingdings" panose="05000000000000000000" pitchFamily="2" charset="2"/>
              <a:buChar char="§"/>
              <a:defRPr/>
            </a:pPr>
            <a:r>
              <a:rPr kumimoji="0" lang="en-US" sz="16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Note</a:t>
            </a: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“sponsored”, not “supported”, it’s all open source, available on GitHub</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Originally formed by a group of consultants working on the transformation of development practices from SharePoint On-Premises to SharePoint Online</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Transforming SharePoint full Trust Code Solutions to the add-in model</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An open-source community effort with both internal (Microsoft) and external contributors. </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Not directly linked with the official Patterns and Practices team at Microsoft</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Everyone involved is a volunteer, they all have their day jobs.</a:t>
            </a:r>
            <a:endParaRPr lang="en-US" dirty="0">
              <a:solidFill>
                <a:prstClr val="black"/>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4C60CC87-BEDA-4AB3-9C50-609AF63AD73F}"/>
              </a:ext>
            </a:extLst>
          </p:cNvPr>
          <p:cNvPicPr>
            <a:picLocks noChangeAspect="1"/>
          </p:cNvPicPr>
          <p:nvPr/>
        </p:nvPicPr>
        <p:blipFill>
          <a:blip r:embed="rId3"/>
          <a:stretch>
            <a:fillRect/>
          </a:stretch>
        </p:blipFill>
        <p:spPr>
          <a:xfrm>
            <a:off x="7764881" y="313918"/>
            <a:ext cx="2060627" cy="914479"/>
          </a:xfrm>
          <a:prstGeom prst="rect">
            <a:avLst/>
          </a:prstGeom>
        </p:spPr>
      </p:pic>
    </p:spTree>
    <p:extLst>
      <p:ext uri="{BB962C8B-B14F-4D97-AF65-F5344CB8AC3E}">
        <p14:creationId xmlns:p14="http://schemas.microsoft.com/office/powerpoint/2010/main" val="245162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99E315-1F6B-4ED4-BEA9-8EDF0C9CC18E}"/>
              </a:ext>
            </a:extLst>
          </p:cNvPr>
          <p:cNvSpPr txBox="1"/>
          <p:nvPr/>
        </p:nvSpPr>
        <p:spPr>
          <a:xfrm>
            <a:off x="-65314" y="2080938"/>
            <a:ext cx="12257314" cy="1938992"/>
          </a:xfrm>
          <a:prstGeom prst="rect">
            <a:avLst/>
          </a:prstGeom>
          <a:noFill/>
        </p:spPr>
        <p:txBody>
          <a:bodyPr wrap="square">
            <a:spAutoFit/>
          </a:bodyPr>
          <a:lstStyle/>
          <a:p>
            <a:pPr algn="ctr" defTabSz="1955424">
              <a:spcBef>
                <a:spcPct val="0"/>
              </a:spcBef>
              <a:defRPr/>
            </a:pPr>
            <a:r>
              <a:rPr lang="en-US" sz="6000" dirty="0">
                <a:solidFill>
                  <a:srgbClr val="0070C0"/>
                </a:solidFill>
              </a:rPr>
              <a:t>SharePoint online </a:t>
            </a:r>
          </a:p>
          <a:p>
            <a:pPr algn="ctr" defTabSz="1955424">
              <a:spcBef>
                <a:spcPct val="0"/>
              </a:spcBef>
              <a:defRPr/>
            </a:pPr>
            <a:r>
              <a:rPr lang="en-US" sz="6000" dirty="0">
                <a:solidFill>
                  <a:srgbClr val="0070C0"/>
                </a:solidFill>
              </a:rPr>
              <a:t>PowerShell</a:t>
            </a:r>
          </a:p>
        </p:txBody>
      </p:sp>
    </p:spTree>
    <p:extLst>
      <p:ext uri="{BB962C8B-B14F-4D97-AF65-F5344CB8AC3E}">
        <p14:creationId xmlns:p14="http://schemas.microsoft.com/office/powerpoint/2010/main" val="720959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What do we need?</a:t>
            </a:r>
          </a:p>
        </p:txBody>
      </p:sp>
      <p:sp>
        <p:nvSpPr>
          <p:cNvPr id="12" name="Rectangle 11">
            <a:extLst>
              <a:ext uri="{FF2B5EF4-FFF2-40B4-BE49-F238E27FC236}">
                <a16:creationId xmlns:a16="http://schemas.microsoft.com/office/drawing/2014/main" id="{D3147C10-F125-4A7B-A290-1CAC59AA4873}"/>
              </a:ext>
            </a:extLst>
          </p:cNvPr>
          <p:cNvSpPr/>
          <p:nvPr/>
        </p:nvSpPr>
        <p:spPr>
          <a:xfrm>
            <a:off x="519743" y="1411214"/>
            <a:ext cx="10658330" cy="456215"/>
          </a:xfrm>
          <a:prstGeom prst="rect">
            <a:avLst/>
          </a:prstGeom>
        </p:spPr>
        <p:txBody>
          <a:bodyPr wrap="square">
            <a:spAutoFit/>
          </a:bodyPr>
          <a:lstStyle/>
          <a:p>
            <a:pPr marR="0" lvl="0" algn="l" defTabSz="914400" rtl="0" eaLnBrk="1" fontAlgn="auto" latinLnBrk="0" hangingPunct="1">
              <a:lnSpc>
                <a:spcPct val="150000"/>
              </a:lnSpc>
              <a:spcBef>
                <a:spcPts val="0"/>
              </a:spcBef>
              <a:spcAft>
                <a:spcPts val="0"/>
              </a:spcAft>
              <a:buClrTx/>
              <a:buSzTx/>
              <a:tabLst/>
              <a:defRPr/>
            </a:pPr>
            <a:r>
              <a:rPr kumimoji="0" lang="en-US"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SharePoint Online Management Shell</a:t>
            </a:r>
            <a:endParaRPr lang="en-US" b="1" dirty="0">
              <a:solidFill>
                <a:srgbClr val="0070C0"/>
              </a:solidFill>
              <a:latin typeface="Segoe UI" panose="020B0502040204020203" pitchFamily="34" charset="0"/>
              <a:cs typeface="Segoe UI" panose="020B0502040204020203" pitchFamily="34" charset="0"/>
            </a:endParaRPr>
          </a:p>
        </p:txBody>
      </p:sp>
      <p:sp>
        <p:nvSpPr>
          <p:cNvPr id="7" name="Text Placeholder 5">
            <a:extLst>
              <a:ext uri="{FF2B5EF4-FFF2-40B4-BE49-F238E27FC236}">
                <a16:creationId xmlns:a16="http://schemas.microsoft.com/office/drawing/2014/main" id="{B8D428E4-6C02-4E02-B99E-98A192D1ED97}"/>
              </a:ext>
            </a:extLst>
          </p:cNvPr>
          <p:cNvSpPr txBox="1">
            <a:spLocks/>
          </p:cNvSpPr>
          <p:nvPr/>
        </p:nvSpPr>
        <p:spPr>
          <a:xfrm>
            <a:off x="437808" y="2191266"/>
            <a:ext cx="11480170" cy="391456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3175" indent="-3175" algn="l" defTabSz="914400" rtl="0" eaLnBrk="1" latinLnBrk="0" hangingPunct="1">
              <a:lnSpc>
                <a:spcPct val="90000"/>
              </a:lnSpc>
              <a:spcBef>
                <a:spcPts val="300"/>
              </a:spcBef>
              <a:buFont typeface="Arial" panose="020B0604020202020204" pitchFamily="34" charset="0"/>
              <a:buNone/>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spcBef>
                <a:spcPts val="600"/>
              </a:spcBef>
              <a:spcAft>
                <a:spcPts val="600"/>
              </a:spcAft>
              <a:buFont typeface="Arial" panose="020B0604020202020204" pitchFamily="34" charset="0"/>
              <a:buNone/>
            </a:pPr>
            <a:r>
              <a:rPr lang="en-US" dirty="0"/>
              <a:t>The SharePoint Management Shell is a Windows PowerShell module that lets you run command-line operations. SharePoint Admin can use it to manage SharePoint Online users, sites, and site collections. </a:t>
            </a:r>
          </a:p>
          <a:p>
            <a:pPr marL="231775" lvl="1" indent="-457200">
              <a:lnSpc>
                <a:spcPct val="150000"/>
              </a:lnSpc>
              <a:spcBef>
                <a:spcPts val="600"/>
              </a:spcBef>
              <a:spcAft>
                <a:spcPts val="600"/>
              </a:spcAft>
              <a:buFont typeface="+mj-lt"/>
              <a:buAutoNum type="arabicPeriod"/>
            </a:pPr>
            <a:r>
              <a:rPr lang="en-US" dirty="0"/>
              <a:t>SharePoint Admin role</a:t>
            </a:r>
          </a:p>
          <a:p>
            <a:pPr marL="231775" lvl="1" indent="-457200">
              <a:lnSpc>
                <a:spcPct val="150000"/>
              </a:lnSpc>
              <a:spcBef>
                <a:spcPts val="600"/>
              </a:spcBef>
              <a:spcAft>
                <a:spcPts val="600"/>
              </a:spcAft>
              <a:buFont typeface="+mj-lt"/>
              <a:buAutoNum type="arabicPeriod"/>
            </a:pPr>
            <a:r>
              <a:rPr lang="en-US" dirty="0"/>
              <a:t>Install SharePoint Online Management Shell</a:t>
            </a:r>
          </a:p>
          <a:p>
            <a:pPr marL="231775" lvl="1" indent="-457200">
              <a:lnSpc>
                <a:spcPct val="150000"/>
              </a:lnSpc>
              <a:spcBef>
                <a:spcPts val="600"/>
              </a:spcBef>
              <a:spcAft>
                <a:spcPts val="600"/>
              </a:spcAft>
              <a:buFont typeface="+mj-lt"/>
              <a:buAutoNum type="arabicPeriod"/>
            </a:pPr>
            <a:endParaRPr lang="en-US" dirty="0"/>
          </a:p>
          <a:p>
            <a:pPr marL="231775" lvl="1" indent="-457200">
              <a:lnSpc>
                <a:spcPct val="150000"/>
              </a:lnSpc>
              <a:spcBef>
                <a:spcPts val="600"/>
              </a:spcBef>
              <a:spcAft>
                <a:spcPts val="600"/>
              </a:spcAft>
              <a:buFont typeface="+mj-lt"/>
              <a:buAutoNum type="arabicPeriod"/>
            </a:pPr>
            <a:endParaRPr lang="en-US" sz="200" dirty="0"/>
          </a:p>
          <a:p>
            <a:pPr marL="231775" lvl="1" indent="-457200">
              <a:lnSpc>
                <a:spcPct val="150000"/>
              </a:lnSpc>
              <a:spcBef>
                <a:spcPts val="600"/>
              </a:spcBef>
              <a:spcAft>
                <a:spcPts val="600"/>
              </a:spcAft>
              <a:buFont typeface="+mj-lt"/>
              <a:buAutoNum type="arabicPeriod"/>
            </a:pPr>
            <a:r>
              <a:rPr lang="en-US" dirty="0"/>
              <a:t>Connect SharePoint Online service</a:t>
            </a:r>
          </a:p>
        </p:txBody>
      </p:sp>
      <p:sp>
        <p:nvSpPr>
          <p:cNvPr id="6" name="Rectangle 5">
            <a:extLst>
              <a:ext uri="{FF2B5EF4-FFF2-40B4-BE49-F238E27FC236}">
                <a16:creationId xmlns:a16="http://schemas.microsoft.com/office/drawing/2014/main" id="{25090239-6C7B-4B33-A8A2-7587A7574E65}"/>
              </a:ext>
            </a:extLst>
          </p:cNvPr>
          <p:cNvSpPr/>
          <p:nvPr/>
        </p:nvSpPr>
        <p:spPr>
          <a:xfrm>
            <a:off x="939671" y="4781842"/>
            <a:ext cx="8755629" cy="307777"/>
          </a:xfrm>
          <a:prstGeom prst="rect">
            <a:avLst/>
          </a:prstGeom>
        </p:spPr>
        <p:txBody>
          <a:bodyPr wrap="square">
            <a:spAutoFit/>
          </a:bodyPr>
          <a:lstStyle/>
          <a:p>
            <a:r>
              <a:rPr lang="en-US" sz="1400" dirty="0">
                <a:solidFill>
                  <a:srgbClr val="0000FF"/>
                </a:solidFill>
                <a:latin typeface="Lucida Console" panose="020B0609040504020204" pitchFamily="49" charset="0"/>
              </a:rPr>
              <a:t>Install-Module</a:t>
            </a:r>
            <a:r>
              <a:rPr lang="en-US" sz="1400" dirty="0">
                <a:solidFill>
                  <a:prstClr val="black"/>
                </a:solidFill>
                <a:latin typeface="Lucida Console" panose="020B0609040504020204" pitchFamily="49" charset="0"/>
              </a:rPr>
              <a:t> </a:t>
            </a:r>
            <a:r>
              <a:rPr lang="en-US" sz="1400" dirty="0">
                <a:solidFill>
                  <a:srgbClr val="000080"/>
                </a:solidFill>
                <a:latin typeface="Lucida Console" panose="020B0609040504020204" pitchFamily="49" charset="0"/>
              </a:rPr>
              <a:t>–Name </a:t>
            </a:r>
            <a:r>
              <a:rPr lang="en-US" sz="1400" dirty="0" err="1">
                <a:solidFill>
                  <a:srgbClr val="8A2BE2"/>
                </a:solidFill>
                <a:latin typeface="Lucida Console" panose="020B0609040504020204" pitchFamily="49" charset="0"/>
              </a:rPr>
              <a:t>Microsoft.Online.SharePoint.PowerShell</a:t>
            </a:r>
            <a:r>
              <a:rPr lang="en-US" sz="1400" dirty="0">
                <a:solidFill>
                  <a:srgbClr val="8A2BE2"/>
                </a:solidFill>
                <a:latin typeface="Lucida Console" panose="020B0609040504020204" pitchFamily="49" charset="0"/>
              </a:rPr>
              <a:t> </a:t>
            </a:r>
          </a:p>
        </p:txBody>
      </p:sp>
      <p:sp>
        <p:nvSpPr>
          <p:cNvPr id="8" name="Rectangle 7">
            <a:extLst>
              <a:ext uri="{FF2B5EF4-FFF2-40B4-BE49-F238E27FC236}">
                <a16:creationId xmlns:a16="http://schemas.microsoft.com/office/drawing/2014/main" id="{E4EBBBB7-3697-42ED-8238-C094CCF07FA5}"/>
              </a:ext>
            </a:extLst>
          </p:cNvPr>
          <p:cNvSpPr/>
          <p:nvPr/>
        </p:nvSpPr>
        <p:spPr>
          <a:xfrm>
            <a:off x="874357" y="5927527"/>
            <a:ext cx="9135883" cy="307777"/>
          </a:xfrm>
          <a:prstGeom prst="rect">
            <a:avLst/>
          </a:prstGeom>
        </p:spPr>
        <p:txBody>
          <a:bodyPr wrap="square">
            <a:spAutoFit/>
          </a:bodyPr>
          <a:lstStyle/>
          <a:p>
            <a:r>
              <a:rPr lang="en-US" sz="1400" dirty="0"/>
              <a:t> </a:t>
            </a:r>
            <a:r>
              <a:rPr lang="en-US" sz="1400" dirty="0">
                <a:solidFill>
                  <a:srgbClr val="0000FF"/>
                </a:solidFill>
                <a:latin typeface="Lucida Console" panose="020B0609040504020204" pitchFamily="49" charset="0"/>
              </a:rPr>
              <a:t>Connect-</a:t>
            </a:r>
            <a:r>
              <a:rPr lang="en-US" sz="1400" dirty="0" err="1">
                <a:solidFill>
                  <a:srgbClr val="0000FF"/>
                </a:solidFill>
                <a:latin typeface="Lucida Console" panose="020B0609040504020204" pitchFamily="49" charset="0"/>
              </a:rPr>
              <a:t>SPOService</a:t>
            </a:r>
            <a:r>
              <a:rPr lang="en-US" sz="1400" dirty="0">
                <a:solidFill>
                  <a:prstClr val="black"/>
                </a:solidFill>
                <a:latin typeface="Lucida Console" panose="020B0609040504020204" pitchFamily="49" charset="0"/>
              </a:rPr>
              <a:t> </a:t>
            </a:r>
            <a:r>
              <a:rPr lang="en-US" sz="1400" dirty="0">
                <a:solidFill>
                  <a:srgbClr val="000080"/>
                </a:solidFill>
                <a:latin typeface="Lucida Console" panose="020B0609040504020204" pitchFamily="49" charset="0"/>
              </a:rPr>
              <a:t>-</a:t>
            </a:r>
            <a:r>
              <a:rPr lang="en-US" sz="1400" dirty="0" err="1">
                <a:solidFill>
                  <a:srgbClr val="000080"/>
                </a:solidFill>
                <a:latin typeface="Lucida Console" panose="020B0609040504020204" pitchFamily="49" charset="0"/>
              </a:rPr>
              <a:t>Url</a:t>
            </a:r>
            <a:r>
              <a:rPr lang="en-US" sz="1400" dirty="0">
                <a:solidFill>
                  <a:prstClr val="black"/>
                </a:solidFill>
                <a:latin typeface="Lucida Console" panose="020B0609040504020204" pitchFamily="49" charset="0"/>
              </a:rPr>
              <a:t> </a:t>
            </a:r>
            <a:r>
              <a:rPr lang="en-US" sz="1400" dirty="0">
                <a:solidFill>
                  <a:srgbClr val="8A2BE2"/>
                </a:solidFill>
                <a:latin typeface="Lucida Console" panose="020B0609040504020204" pitchFamily="49" charset="0"/>
              </a:rPr>
              <a:t>https://</a:t>
            </a:r>
            <a:r>
              <a:rPr lang="en-US" sz="1400" dirty="0">
                <a:solidFill>
                  <a:srgbClr val="A82D00"/>
                </a:solidFill>
                <a:latin typeface="Lucida Console" panose="020B0609040504020204" pitchFamily="49" charset="0"/>
              </a:rPr>
              <a:t>OrgName</a:t>
            </a:r>
            <a:r>
              <a:rPr lang="en-US" sz="1400" dirty="0">
                <a:solidFill>
                  <a:srgbClr val="8A2BE2"/>
                </a:solidFill>
                <a:latin typeface="Lucida Console" panose="020B0609040504020204" pitchFamily="49" charset="0"/>
              </a:rPr>
              <a:t>-admin.sharepoint.com </a:t>
            </a:r>
          </a:p>
        </p:txBody>
      </p:sp>
    </p:spTree>
    <p:extLst>
      <p:ext uri="{BB962C8B-B14F-4D97-AF65-F5344CB8AC3E}">
        <p14:creationId xmlns:p14="http://schemas.microsoft.com/office/powerpoint/2010/main" val="697966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SharePoint Online Management Shell</a:t>
            </a:r>
          </a:p>
        </p:txBody>
      </p:sp>
      <p:sp>
        <p:nvSpPr>
          <p:cNvPr id="12" name="Rectangle 11">
            <a:extLst>
              <a:ext uri="{FF2B5EF4-FFF2-40B4-BE49-F238E27FC236}">
                <a16:creationId xmlns:a16="http://schemas.microsoft.com/office/drawing/2014/main" id="{D3147C10-F125-4A7B-A290-1CAC59AA4873}"/>
              </a:ext>
            </a:extLst>
          </p:cNvPr>
          <p:cNvSpPr/>
          <p:nvPr/>
        </p:nvSpPr>
        <p:spPr>
          <a:xfrm>
            <a:off x="519743" y="1411214"/>
            <a:ext cx="10658330" cy="456215"/>
          </a:xfrm>
          <a:prstGeom prst="rect">
            <a:avLst/>
          </a:prstGeom>
        </p:spPr>
        <p:txBody>
          <a:bodyPr wrap="square">
            <a:spAutoFit/>
          </a:bodyPr>
          <a:lstStyle/>
          <a:p>
            <a:pPr marR="0" lvl="0" algn="l" defTabSz="914400" rtl="0" eaLnBrk="1" fontAlgn="auto" latinLnBrk="0" hangingPunct="1">
              <a:lnSpc>
                <a:spcPct val="150000"/>
              </a:lnSpc>
              <a:spcBef>
                <a:spcPts val="0"/>
              </a:spcBef>
              <a:spcAft>
                <a:spcPts val="0"/>
              </a:spcAft>
              <a:buClrTx/>
              <a:buSzTx/>
              <a:tabLst/>
              <a:defRPr/>
            </a:pPr>
            <a:r>
              <a:rPr lang="en-US" dirty="0">
                <a:solidFill>
                  <a:prstClr val="black"/>
                </a:solidFill>
                <a:latin typeface="Segoe UI" panose="020B0502040204020203" pitchFamily="34" charset="0"/>
                <a:cs typeface="Segoe UI" panose="020B0502040204020203" pitchFamily="34" charset="0"/>
              </a:rPr>
              <a:t>First you can check if you have already installed the SharePoint Online Management Shell</a:t>
            </a:r>
          </a:p>
        </p:txBody>
      </p:sp>
      <p:sp>
        <p:nvSpPr>
          <p:cNvPr id="7" name="TextBox 6">
            <a:extLst>
              <a:ext uri="{FF2B5EF4-FFF2-40B4-BE49-F238E27FC236}">
                <a16:creationId xmlns:a16="http://schemas.microsoft.com/office/drawing/2014/main" id="{95598094-9761-449F-BFEA-4122C822FF74}"/>
              </a:ext>
            </a:extLst>
          </p:cNvPr>
          <p:cNvSpPr txBox="1"/>
          <p:nvPr/>
        </p:nvSpPr>
        <p:spPr>
          <a:xfrm>
            <a:off x="808991" y="1960735"/>
            <a:ext cx="9874559" cy="338554"/>
          </a:xfrm>
          <a:prstGeom prst="rect">
            <a:avLst/>
          </a:prstGeom>
          <a:noFill/>
        </p:spPr>
        <p:txBody>
          <a:bodyPr wrap="square">
            <a:spAutoFit/>
          </a:bodyPr>
          <a:lstStyle/>
          <a:p>
            <a:r>
              <a:rPr lang="en-GB" sz="1600" dirty="0">
                <a:solidFill>
                  <a:srgbClr val="FF0000"/>
                </a:solidFill>
              </a:rPr>
              <a:t>Get-Module -Name </a:t>
            </a:r>
            <a:r>
              <a:rPr lang="en-GB" sz="1600" dirty="0" err="1">
                <a:solidFill>
                  <a:srgbClr val="FF0000"/>
                </a:solidFill>
              </a:rPr>
              <a:t>Microsoft.Online.SharePoint.PowerShell</a:t>
            </a:r>
            <a:r>
              <a:rPr lang="en-GB" sz="1600" dirty="0">
                <a:solidFill>
                  <a:srgbClr val="FF0000"/>
                </a:solidFill>
              </a:rPr>
              <a:t> -</a:t>
            </a:r>
            <a:r>
              <a:rPr lang="en-GB" sz="1600" dirty="0" err="1">
                <a:solidFill>
                  <a:srgbClr val="FF0000"/>
                </a:solidFill>
              </a:rPr>
              <a:t>ListAvailable</a:t>
            </a:r>
            <a:r>
              <a:rPr lang="en-GB" sz="1600" dirty="0">
                <a:solidFill>
                  <a:srgbClr val="FF0000"/>
                </a:solidFill>
              </a:rPr>
              <a:t> | Select </a:t>
            </a:r>
            <a:r>
              <a:rPr lang="en-GB" sz="1600" dirty="0" err="1">
                <a:solidFill>
                  <a:srgbClr val="FF0000"/>
                </a:solidFill>
              </a:rPr>
              <a:t>Name,Version</a:t>
            </a:r>
            <a:endParaRPr lang="en-GB" sz="1600" dirty="0">
              <a:solidFill>
                <a:srgbClr val="FF0000"/>
              </a:solidFill>
            </a:endParaRPr>
          </a:p>
        </p:txBody>
      </p:sp>
      <p:sp>
        <p:nvSpPr>
          <p:cNvPr id="11" name="TextBox 10">
            <a:extLst>
              <a:ext uri="{FF2B5EF4-FFF2-40B4-BE49-F238E27FC236}">
                <a16:creationId xmlns:a16="http://schemas.microsoft.com/office/drawing/2014/main" id="{B2429D09-8D7F-4337-A56E-35C065302CC1}"/>
              </a:ext>
            </a:extLst>
          </p:cNvPr>
          <p:cNvSpPr txBox="1"/>
          <p:nvPr/>
        </p:nvSpPr>
        <p:spPr>
          <a:xfrm>
            <a:off x="535390" y="2505670"/>
            <a:ext cx="10148159" cy="646331"/>
          </a:xfrm>
          <a:prstGeom prst="rect">
            <a:avLst/>
          </a:prstGeom>
          <a:noFill/>
        </p:spPr>
        <p:txBody>
          <a:bodyPr wrap="square">
            <a:spAutoFit/>
          </a:bodyPr>
          <a:lstStyle/>
          <a:p>
            <a:r>
              <a:rPr lang="en-GB" dirty="0">
                <a:solidFill>
                  <a:prstClr val="black"/>
                </a:solidFill>
                <a:latin typeface="Segoe UI" panose="020B0502040204020203" pitchFamily="34" charset="0"/>
                <a:cs typeface="Segoe UI" panose="020B0502040204020203" pitchFamily="34" charset="0"/>
              </a:rPr>
              <a:t>If your operating system is using PowerShell 5 or newer, you can also install the SharePoint Online Management Shell by running the following command in administrative mode</a:t>
            </a:r>
            <a:r>
              <a:rPr lang="en-GB" dirty="0"/>
              <a:t>:</a:t>
            </a:r>
          </a:p>
        </p:txBody>
      </p:sp>
      <p:sp>
        <p:nvSpPr>
          <p:cNvPr id="13" name="TextBox 12">
            <a:extLst>
              <a:ext uri="{FF2B5EF4-FFF2-40B4-BE49-F238E27FC236}">
                <a16:creationId xmlns:a16="http://schemas.microsoft.com/office/drawing/2014/main" id="{EAB11FB7-6004-41CC-95B0-247EDE8C18D2}"/>
              </a:ext>
            </a:extLst>
          </p:cNvPr>
          <p:cNvSpPr txBox="1"/>
          <p:nvPr/>
        </p:nvSpPr>
        <p:spPr>
          <a:xfrm>
            <a:off x="808991" y="3152001"/>
            <a:ext cx="6097554" cy="338554"/>
          </a:xfrm>
          <a:prstGeom prst="rect">
            <a:avLst/>
          </a:prstGeom>
          <a:noFill/>
        </p:spPr>
        <p:txBody>
          <a:bodyPr wrap="square">
            <a:spAutoFit/>
          </a:bodyPr>
          <a:lstStyle/>
          <a:p>
            <a:r>
              <a:rPr lang="en-GB" sz="1600" dirty="0">
                <a:solidFill>
                  <a:srgbClr val="FF0000"/>
                </a:solidFill>
              </a:rPr>
              <a:t>Install-Module -Name </a:t>
            </a:r>
            <a:r>
              <a:rPr lang="en-GB" sz="1600" dirty="0" err="1">
                <a:solidFill>
                  <a:srgbClr val="FF0000"/>
                </a:solidFill>
              </a:rPr>
              <a:t>Microsoft.Online.SharePoint.PowerShell</a:t>
            </a:r>
            <a:endParaRPr lang="en-GB" sz="1600" dirty="0">
              <a:solidFill>
                <a:srgbClr val="FF0000"/>
              </a:solidFill>
            </a:endParaRPr>
          </a:p>
        </p:txBody>
      </p:sp>
      <p:sp>
        <p:nvSpPr>
          <p:cNvPr id="15" name="TextBox 14">
            <a:extLst>
              <a:ext uri="{FF2B5EF4-FFF2-40B4-BE49-F238E27FC236}">
                <a16:creationId xmlns:a16="http://schemas.microsoft.com/office/drawing/2014/main" id="{D6C5ACED-D7E1-4C30-BF81-D7C59AD2822A}"/>
              </a:ext>
            </a:extLst>
          </p:cNvPr>
          <p:cNvSpPr txBox="1"/>
          <p:nvPr/>
        </p:nvSpPr>
        <p:spPr>
          <a:xfrm>
            <a:off x="535390" y="3706000"/>
            <a:ext cx="10409418" cy="646331"/>
          </a:xfrm>
          <a:prstGeom prst="rect">
            <a:avLst/>
          </a:prstGeom>
          <a:noFill/>
        </p:spPr>
        <p:txBody>
          <a:bodyPr wrap="square">
            <a:spAutoFit/>
          </a:bodyPr>
          <a:lstStyle/>
          <a:p>
            <a:r>
              <a:rPr lang="en-GB" dirty="0">
                <a:solidFill>
                  <a:prstClr val="black"/>
                </a:solidFill>
                <a:latin typeface="Segoe UI" panose="020B0502040204020203" pitchFamily="34" charset="0"/>
                <a:cs typeface="Segoe UI" panose="020B0502040204020203" pitchFamily="34" charset="0"/>
              </a:rPr>
              <a:t>If you don't have administrative privileges on the system, you can install the SharePoint Online Management Shell only for the current user by running the following command:</a:t>
            </a:r>
          </a:p>
        </p:txBody>
      </p:sp>
      <p:sp>
        <p:nvSpPr>
          <p:cNvPr id="17" name="TextBox 16">
            <a:extLst>
              <a:ext uri="{FF2B5EF4-FFF2-40B4-BE49-F238E27FC236}">
                <a16:creationId xmlns:a16="http://schemas.microsoft.com/office/drawing/2014/main" id="{DD35FBB6-4DE3-48B2-8D23-CFA3BF7EB95A}"/>
              </a:ext>
            </a:extLst>
          </p:cNvPr>
          <p:cNvSpPr txBox="1"/>
          <p:nvPr/>
        </p:nvSpPr>
        <p:spPr>
          <a:xfrm>
            <a:off x="808990" y="4352331"/>
            <a:ext cx="7999107" cy="338554"/>
          </a:xfrm>
          <a:prstGeom prst="rect">
            <a:avLst/>
          </a:prstGeom>
          <a:noFill/>
        </p:spPr>
        <p:txBody>
          <a:bodyPr wrap="square">
            <a:spAutoFit/>
          </a:bodyPr>
          <a:lstStyle/>
          <a:p>
            <a:r>
              <a:rPr lang="en-GB" sz="1600" dirty="0">
                <a:solidFill>
                  <a:srgbClr val="FF0000"/>
                </a:solidFill>
              </a:rPr>
              <a:t>Install-Module -Name </a:t>
            </a:r>
            <a:r>
              <a:rPr lang="en-GB" sz="1600" dirty="0" err="1">
                <a:solidFill>
                  <a:srgbClr val="FF0000"/>
                </a:solidFill>
              </a:rPr>
              <a:t>Microsoft.Online.SharePoint.PowerShell</a:t>
            </a:r>
            <a:r>
              <a:rPr lang="en-GB" sz="1600" dirty="0">
                <a:solidFill>
                  <a:srgbClr val="FF0000"/>
                </a:solidFill>
              </a:rPr>
              <a:t> -Scope </a:t>
            </a:r>
            <a:r>
              <a:rPr lang="en-GB" sz="1600" dirty="0" err="1">
                <a:solidFill>
                  <a:srgbClr val="FF0000"/>
                </a:solidFill>
              </a:rPr>
              <a:t>CurrentUser</a:t>
            </a:r>
            <a:endParaRPr lang="en-GB" sz="1600" dirty="0">
              <a:solidFill>
                <a:srgbClr val="FF0000"/>
              </a:solidFill>
            </a:endParaRPr>
          </a:p>
        </p:txBody>
      </p:sp>
      <p:sp>
        <p:nvSpPr>
          <p:cNvPr id="19" name="TextBox 18">
            <a:extLst>
              <a:ext uri="{FF2B5EF4-FFF2-40B4-BE49-F238E27FC236}">
                <a16:creationId xmlns:a16="http://schemas.microsoft.com/office/drawing/2014/main" id="{34D11FDA-6586-470D-930A-1DB750F780FB}"/>
              </a:ext>
            </a:extLst>
          </p:cNvPr>
          <p:cNvSpPr txBox="1"/>
          <p:nvPr/>
        </p:nvSpPr>
        <p:spPr>
          <a:xfrm>
            <a:off x="488735" y="4924973"/>
            <a:ext cx="11370473" cy="646331"/>
          </a:xfrm>
          <a:prstGeom prst="rect">
            <a:avLst/>
          </a:prstGeom>
          <a:noFill/>
        </p:spPr>
        <p:txBody>
          <a:bodyPr wrap="square">
            <a:spAutoFit/>
          </a:bodyPr>
          <a:lstStyle/>
          <a:p>
            <a:r>
              <a:rPr lang="en-GB" dirty="0">
                <a:solidFill>
                  <a:prstClr val="black"/>
                </a:solidFill>
                <a:latin typeface="Segoe UI" panose="020B0502040204020203" pitchFamily="34" charset="0"/>
                <a:cs typeface="Segoe UI" panose="020B0502040204020203" pitchFamily="34" charset="0"/>
              </a:rPr>
              <a:t>To ensure you have all available cmdlets, you should always make sure the module is up to date. You can update the SharePoint Online Management Shell by running the following command in administrative mode:</a:t>
            </a:r>
          </a:p>
        </p:txBody>
      </p:sp>
      <p:sp>
        <p:nvSpPr>
          <p:cNvPr id="21" name="TextBox 20">
            <a:extLst>
              <a:ext uri="{FF2B5EF4-FFF2-40B4-BE49-F238E27FC236}">
                <a16:creationId xmlns:a16="http://schemas.microsoft.com/office/drawing/2014/main" id="{0A96B71A-CDCE-4512-B981-8B79B8332ED9}"/>
              </a:ext>
            </a:extLst>
          </p:cNvPr>
          <p:cNvSpPr txBox="1"/>
          <p:nvPr/>
        </p:nvSpPr>
        <p:spPr>
          <a:xfrm>
            <a:off x="808989" y="5571304"/>
            <a:ext cx="8139067" cy="338554"/>
          </a:xfrm>
          <a:prstGeom prst="rect">
            <a:avLst/>
          </a:prstGeom>
          <a:noFill/>
        </p:spPr>
        <p:txBody>
          <a:bodyPr wrap="square">
            <a:spAutoFit/>
          </a:bodyPr>
          <a:lstStyle/>
          <a:p>
            <a:r>
              <a:rPr lang="en-GB" sz="1600" dirty="0">
                <a:solidFill>
                  <a:srgbClr val="FF0000"/>
                </a:solidFill>
              </a:rPr>
              <a:t>Update-Module -Name </a:t>
            </a:r>
            <a:r>
              <a:rPr lang="en-GB" sz="1600" dirty="0" err="1">
                <a:solidFill>
                  <a:srgbClr val="FF0000"/>
                </a:solidFill>
              </a:rPr>
              <a:t>Microsoft.Online.SharePoint.PowerShell</a:t>
            </a:r>
            <a:endParaRPr lang="en-GB" sz="1600" dirty="0">
              <a:solidFill>
                <a:srgbClr val="FF0000"/>
              </a:solidFill>
            </a:endParaRPr>
          </a:p>
        </p:txBody>
      </p:sp>
    </p:spTree>
    <p:extLst>
      <p:ext uri="{BB962C8B-B14F-4D97-AF65-F5344CB8AC3E}">
        <p14:creationId xmlns:p14="http://schemas.microsoft.com/office/powerpoint/2010/main" val="2279309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Connect SharePoint Online</a:t>
            </a:r>
          </a:p>
        </p:txBody>
      </p:sp>
      <p:sp>
        <p:nvSpPr>
          <p:cNvPr id="12" name="Rectangle 11">
            <a:extLst>
              <a:ext uri="{FF2B5EF4-FFF2-40B4-BE49-F238E27FC236}">
                <a16:creationId xmlns:a16="http://schemas.microsoft.com/office/drawing/2014/main" id="{D3147C10-F125-4A7B-A290-1CAC59AA4873}"/>
              </a:ext>
            </a:extLst>
          </p:cNvPr>
          <p:cNvSpPr/>
          <p:nvPr/>
        </p:nvSpPr>
        <p:spPr>
          <a:xfrm>
            <a:off x="535391" y="1149957"/>
            <a:ext cx="10658330" cy="1529521"/>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dirty="0">
                <a:solidFill>
                  <a:prstClr val="black"/>
                </a:solidFill>
                <a:latin typeface="Segoe UI" panose="020B0502040204020203" pitchFamily="34" charset="0"/>
                <a:cs typeface="Segoe UI" panose="020B0502040204020203" pitchFamily="34" charset="0"/>
              </a:rPr>
              <a:t>To Connect Tenant</a:t>
            </a:r>
          </a:p>
          <a:p>
            <a:pPr lvl="1">
              <a:lnSpc>
                <a:spcPct val="150000"/>
              </a:lnSpc>
              <a:defRPr/>
            </a:pPr>
            <a:r>
              <a:rPr lang="en-US" sz="1600" i="1" dirty="0">
                <a:solidFill>
                  <a:prstClr val="black"/>
                </a:solidFill>
                <a:latin typeface="Segoe UI" panose="020B0502040204020203" pitchFamily="34" charset="0"/>
                <a:cs typeface="Segoe UI" panose="020B0502040204020203" pitchFamily="34" charset="0"/>
              </a:rPr>
              <a:t>connect-</a:t>
            </a:r>
            <a:r>
              <a:rPr lang="en-US" sz="1600" i="1" dirty="0" err="1">
                <a:solidFill>
                  <a:prstClr val="black"/>
                </a:solidFill>
                <a:latin typeface="Segoe UI" panose="020B0502040204020203" pitchFamily="34" charset="0"/>
                <a:cs typeface="Segoe UI" panose="020B0502040204020203" pitchFamily="34" charset="0"/>
              </a:rPr>
              <a:t>SPOService</a:t>
            </a:r>
            <a:r>
              <a:rPr lang="en-US" sz="1600" i="1" dirty="0">
                <a:solidFill>
                  <a:prstClr val="black"/>
                </a:solidFill>
                <a:latin typeface="Segoe UI" panose="020B0502040204020203" pitchFamily="34" charset="0"/>
                <a:cs typeface="Segoe UI" panose="020B0502040204020203" pitchFamily="34" charset="0"/>
              </a:rPr>
              <a:t> -</a:t>
            </a:r>
            <a:r>
              <a:rPr lang="en-US" sz="1600" i="1" dirty="0" err="1">
                <a:solidFill>
                  <a:prstClr val="black"/>
                </a:solidFill>
                <a:latin typeface="Segoe UI" panose="020B0502040204020203" pitchFamily="34" charset="0"/>
                <a:cs typeface="Segoe UI" panose="020B0502040204020203" pitchFamily="34" charset="0"/>
              </a:rPr>
              <a:t>Url</a:t>
            </a:r>
            <a:r>
              <a:rPr lang="en-US" sz="1600" i="1" dirty="0">
                <a:solidFill>
                  <a:prstClr val="black"/>
                </a:solidFill>
                <a:latin typeface="Segoe UI" panose="020B0502040204020203" pitchFamily="34" charset="0"/>
                <a:cs typeface="Segoe UI" panose="020B0502040204020203" pitchFamily="34" charset="0"/>
              </a:rPr>
              <a:t> https://tenant-admin.sharepoint.com -Credential </a:t>
            </a:r>
            <a:r>
              <a:rPr lang="en-US" sz="1600" i="1" dirty="0">
                <a:solidFill>
                  <a:prstClr val="black"/>
                </a:solidFill>
                <a:latin typeface="Segoe UI" panose="020B0502040204020203" pitchFamily="34" charset="0"/>
                <a:cs typeface="Segoe UI" panose="020B0502040204020203" pitchFamily="34" charset="0"/>
                <a:hlinkClick r:id="rId3"/>
              </a:rPr>
              <a:t>admin@contoso.com</a:t>
            </a:r>
            <a:endParaRPr lang="en-US" sz="1600" i="1" dirty="0">
              <a:solidFill>
                <a:prstClr val="black"/>
              </a:solidFill>
              <a:latin typeface="Segoe UI" panose="020B0502040204020203" pitchFamily="34" charset="0"/>
              <a:cs typeface="Segoe UI" panose="020B0502040204020203" pitchFamily="34" charset="0"/>
            </a:endParaRPr>
          </a:p>
          <a:p>
            <a:pPr>
              <a:lnSpc>
                <a:spcPct val="150000"/>
              </a:lnSpc>
              <a:defRPr/>
            </a:pPr>
            <a:endParaRPr lang="en-US" sz="1600" i="1" dirty="0">
              <a:solidFill>
                <a:prstClr val="black"/>
              </a:solidFill>
              <a:latin typeface="Segoe UI" panose="020B0502040204020203" pitchFamily="34" charset="0"/>
              <a:cs typeface="Segoe UI" panose="020B0502040204020203" pitchFamily="34" charset="0"/>
            </a:endParaRPr>
          </a:p>
          <a:p>
            <a:pPr>
              <a:lnSpc>
                <a:spcPct val="150000"/>
              </a:lnSpc>
              <a:defRPr/>
            </a:pPr>
            <a:r>
              <a:rPr lang="en-US" sz="1400" i="1" dirty="0">
                <a:solidFill>
                  <a:prstClr val="black"/>
                </a:solidFill>
                <a:latin typeface="Segoe UI" panose="020B0502040204020203" pitchFamily="34" charset="0"/>
                <a:cs typeface="Segoe UI" panose="020B0502040204020203" pitchFamily="34" charset="0"/>
              </a:rPr>
              <a:t>When prompted with the Windows PowerShell credential request dialog box, type the password for the SharePoint admin account. </a:t>
            </a:r>
          </a:p>
        </p:txBody>
      </p:sp>
      <p:sp>
        <p:nvSpPr>
          <p:cNvPr id="7" name="Rectangle 6">
            <a:extLst>
              <a:ext uri="{FF2B5EF4-FFF2-40B4-BE49-F238E27FC236}">
                <a16:creationId xmlns:a16="http://schemas.microsoft.com/office/drawing/2014/main" id="{6B6C032D-3C3A-4DCD-AF1B-7C0C9A463DE2}"/>
              </a:ext>
            </a:extLst>
          </p:cNvPr>
          <p:cNvSpPr/>
          <p:nvPr/>
        </p:nvSpPr>
        <p:spPr>
          <a:xfrm>
            <a:off x="535391" y="3271117"/>
            <a:ext cx="10658330" cy="2822183"/>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dirty="0">
                <a:solidFill>
                  <a:prstClr val="black"/>
                </a:solidFill>
                <a:latin typeface="Segoe UI" panose="020B0502040204020203" pitchFamily="34" charset="0"/>
                <a:cs typeface="Segoe UI" panose="020B0502040204020203" pitchFamily="34" charset="0"/>
              </a:rPr>
              <a:t>To Connect Tenant via multi factor authentication</a:t>
            </a:r>
          </a:p>
          <a:p>
            <a:pPr lvl="1">
              <a:lnSpc>
                <a:spcPct val="150000"/>
              </a:lnSpc>
              <a:defRPr/>
            </a:pPr>
            <a:r>
              <a:rPr lang="en-US" sz="1600" i="1" dirty="0">
                <a:solidFill>
                  <a:prstClr val="black"/>
                </a:solidFill>
                <a:latin typeface="Segoe UI" panose="020B0502040204020203" pitchFamily="34" charset="0"/>
                <a:cs typeface="Segoe UI" panose="020B0502040204020203" pitchFamily="34" charset="0"/>
              </a:rPr>
              <a:t>connect-</a:t>
            </a:r>
            <a:r>
              <a:rPr lang="en-US" sz="1600" i="1" dirty="0" err="1">
                <a:solidFill>
                  <a:prstClr val="black"/>
                </a:solidFill>
                <a:latin typeface="Segoe UI" panose="020B0502040204020203" pitchFamily="34" charset="0"/>
                <a:cs typeface="Segoe UI" panose="020B0502040204020203" pitchFamily="34" charset="0"/>
              </a:rPr>
              <a:t>SPOService</a:t>
            </a:r>
            <a:r>
              <a:rPr lang="en-US" sz="1600" i="1" dirty="0">
                <a:solidFill>
                  <a:prstClr val="black"/>
                </a:solidFill>
                <a:latin typeface="Segoe UI" panose="020B0502040204020203" pitchFamily="34" charset="0"/>
                <a:cs typeface="Segoe UI" panose="020B0502040204020203" pitchFamily="34" charset="0"/>
              </a:rPr>
              <a:t> -</a:t>
            </a:r>
            <a:r>
              <a:rPr lang="en-US" sz="1600" i="1" dirty="0" err="1">
                <a:solidFill>
                  <a:prstClr val="black"/>
                </a:solidFill>
                <a:latin typeface="Segoe UI" panose="020B0502040204020203" pitchFamily="34" charset="0"/>
                <a:cs typeface="Segoe UI" panose="020B0502040204020203" pitchFamily="34" charset="0"/>
              </a:rPr>
              <a:t>Url</a:t>
            </a:r>
            <a:r>
              <a:rPr lang="en-US" sz="1600" i="1" dirty="0">
                <a:solidFill>
                  <a:prstClr val="black"/>
                </a:solidFill>
                <a:latin typeface="Segoe UI" panose="020B0502040204020203" pitchFamily="34" charset="0"/>
                <a:cs typeface="Segoe UI" panose="020B0502040204020203" pitchFamily="34" charset="0"/>
              </a:rPr>
              <a:t> </a:t>
            </a:r>
            <a:r>
              <a:rPr lang="en-US" sz="1600" i="1" dirty="0">
                <a:solidFill>
                  <a:prstClr val="black"/>
                </a:solidFill>
                <a:latin typeface="Segoe UI" panose="020B0502040204020203" pitchFamily="34" charset="0"/>
                <a:cs typeface="Segoe UI" panose="020B0502040204020203" pitchFamily="34" charset="0"/>
                <a:hlinkClick r:id="rId4"/>
              </a:rPr>
              <a:t>https://tenant-admin.sharepoint.com</a:t>
            </a:r>
            <a:endParaRPr lang="en-US" sz="1600" i="1" dirty="0">
              <a:solidFill>
                <a:prstClr val="black"/>
              </a:solidFill>
              <a:latin typeface="Segoe UI" panose="020B0502040204020203" pitchFamily="34" charset="0"/>
              <a:cs typeface="Segoe UI" panose="020B0502040204020203" pitchFamily="34" charset="0"/>
            </a:endParaRPr>
          </a:p>
          <a:p>
            <a:pPr>
              <a:lnSpc>
                <a:spcPct val="150000"/>
              </a:lnSpc>
              <a:defRPr/>
            </a:pPr>
            <a:endParaRPr lang="en-US" sz="1600" i="1" dirty="0">
              <a:solidFill>
                <a:prstClr val="black"/>
              </a:solidFill>
              <a:latin typeface="Segoe UI" panose="020B0502040204020203" pitchFamily="34" charset="0"/>
              <a:cs typeface="Segoe UI" panose="020B0502040204020203" pitchFamily="34" charset="0"/>
            </a:endParaRPr>
          </a:p>
          <a:p>
            <a:pPr>
              <a:lnSpc>
                <a:spcPct val="150000"/>
              </a:lnSpc>
              <a:defRPr/>
            </a:pPr>
            <a:r>
              <a:rPr lang="en-US" sz="1400" i="1" dirty="0">
                <a:solidFill>
                  <a:prstClr val="black"/>
                </a:solidFill>
                <a:latin typeface="Segoe UI" panose="020B0502040204020203" pitchFamily="34" charset="0"/>
                <a:cs typeface="Segoe UI" panose="020B0502040204020203" pitchFamily="34" charset="0"/>
              </a:rPr>
              <a:t>When prompted with the Microsoft SharePoint Online Management Shell dialog box, type the account name and password for a SharePoint administrator account, and then click Sign in.</a:t>
            </a:r>
          </a:p>
          <a:p>
            <a:pPr>
              <a:lnSpc>
                <a:spcPct val="150000"/>
              </a:lnSpc>
              <a:defRPr/>
            </a:pPr>
            <a:endParaRPr lang="en-US" sz="1400" i="1" dirty="0">
              <a:solidFill>
                <a:prstClr val="black"/>
              </a:solidFill>
              <a:latin typeface="Segoe UI" panose="020B0502040204020203" pitchFamily="34" charset="0"/>
              <a:cs typeface="Segoe UI" panose="020B0502040204020203" pitchFamily="34" charset="0"/>
            </a:endParaRPr>
          </a:p>
          <a:p>
            <a:pPr>
              <a:lnSpc>
                <a:spcPct val="150000"/>
              </a:lnSpc>
              <a:defRPr/>
            </a:pPr>
            <a:r>
              <a:rPr lang="en-US" sz="1400" i="1" dirty="0">
                <a:solidFill>
                  <a:prstClr val="black"/>
                </a:solidFill>
                <a:latin typeface="Segoe UI" panose="020B0502040204020203" pitchFamily="34" charset="0"/>
                <a:cs typeface="Segoe UI" panose="020B0502040204020203" pitchFamily="34" charset="0"/>
              </a:rPr>
              <a:t>Follow the instructions in the Microsoft SharePoint Online Management Shell dialog box to provide the additional authentication information, such as a verification code, and then click Sign in.</a:t>
            </a:r>
          </a:p>
        </p:txBody>
      </p:sp>
    </p:spTree>
    <p:extLst>
      <p:ext uri="{BB962C8B-B14F-4D97-AF65-F5344CB8AC3E}">
        <p14:creationId xmlns:p14="http://schemas.microsoft.com/office/powerpoint/2010/main" val="26078091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3250" y="77862"/>
            <a:ext cx="10515600" cy="1325563"/>
          </a:xfrm>
        </p:spPr>
        <p:txBody>
          <a:bodyPr vert="horz" lIns="91440" tIns="45720" rIns="91440" bIns="45720" rtlCol="0" anchor="ctr">
            <a:normAutofit/>
          </a:bodyPr>
          <a:lstStyle/>
          <a:p>
            <a:r>
              <a:rPr lang="en-US" sz="3600" dirty="0">
                <a:solidFill>
                  <a:prstClr val="black"/>
                </a:solidFill>
                <a:latin typeface="Segoe UI Semibold" panose="020B0702040204020203" pitchFamily="34" charset="0"/>
                <a:cs typeface="Segoe UI Semibold" panose="020B0702040204020203" pitchFamily="34" charset="0"/>
              </a:rPr>
              <a:t>Overview of SharePoint sites</a:t>
            </a:r>
          </a:p>
        </p:txBody>
      </p:sp>
      <p:grpSp>
        <p:nvGrpSpPr>
          <p:cNvPr id="7" name="Group 6">
            <a:extLst>
              <a:ext uri="{FF2B5EF4-FFF2-40B4-BE49-F238E27FC236}">
                <a16:creationId xmlns:a16="http://schemas.microsoft.com/office/drawing/2014/main" id="{2FEF87E9-769A-4EE4-A990-9B1DFEC0FD21}"/>
              </a:ext>
              <a:ext uri="{C183D7F6-B498-43B3-948B-1728B52AA6E4}">
                <adec:decorative xmlns:adec="http://schemas.microsoft.com/office/drawing/2017/decorative" val="1"/>
              </a:ext>
            </a:extLst>
          </p:cNvPr>
          <p:cNvGrpSpPr/>
          <p:nvPr/>
        </p:nvGrpSpPr>
        <p:grpSpPr>
          <a:xfrm>
            <a:off x="6096000" y="2428124"/>
            <a:ext cx="5022850" cy="2467365"/>
            <a:chOff x="6583933" y="2195317"/>
            <a:chExt cx="5022850" cy="2467365"/>
          </a:xfrm>
        </p:grpSpPr>
        <p:sp>
          <p:nvSpPr>
            <p:cNvPr id="10" name="Freeform 1282">
              <a:extLst>
                <a:ext uri="{FF2B5EF4-FFF2-40B4-BE49-F238E27FC236}">
                  <a16:creationId xmlns:a16="http://schemas.microsoft.com/office/drawing/2014/main" id="{7910A122-8CE1-4880-B8BB-2CE15C02F1ED}"/>
                </a:ext>
              </a:extLst>
            </p:cNvPr>
            <p:cNvSpPr>
              <a:spLocks/>
            </p:cNvSpPr>
            <p:nvPr/>
          </p:nvSpPr>
          <p:spPr bwMode="auto">
            <a:xfrm>
              <a:off x="10910631" y="3781480"/>
              <a:ext cx="696152" cy="440601"/>
            </a:xfrm>
            <a:custGeom>
              <a:avLst/>
              <a:gdLst>
                <a:gd name="T0" fmla="*/ 194 w 197"/>
                <a:gd name="T1" fmla="*/ 126 h 126"/>
                <a:gd name="T2" fmla="*/ 3 w 197"/>
                <a:gd name="T3" fmla="*/ 126 h 126"/>
                <a:gd name="T4" fmla="*/ 0 w 197"/>
                <a:gd name="T5" fmla="*/ 122 h 126"/>
                <a:gd name="T6" fmla="*/ 0 w 197"/>
                <a:gd name="T7" fmla="*/ 4 h 126"/>
                <a:gd name="T8" fmla="*/ 3 w 197"/>
                <a:gd name="T9" fmla="*/ 0 h 126"/>
                <a:gd name="T10" fmla="*/ 194 w 197"/>
                <a:gd name="T11" fmla="*/ 0 h 126"/>
                <a:gd name="T12" fmla="*/ 197 w 197"/>
                <a:gd name="T13" fmla="*/ 4 h 126"/>
                <a:gd name="T14" fmla="*/ 197 w 197"/>
                <a:gd name="T15" fmla="*/ 122 h 126"/>
                <a:gd name="T16" fmla="*/ 194 w 197"/>
                <a:gd name="T17"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26">
                  <a:moveTo>
                    <a:pt x="194" y="126"/>
                  </a:moveTo>
                  <a:lnTo>
                    <a:pt x="3" y="126"/>
                  </a:lnTo>
                  <a:cubicBezTo>
                    <a:pt x="1" y="126"/>
                    <a:pt x="0" y="124"/>
                    <a:pt x="0" y="122"/>
                  </a:cubicBezTo>
                  <a:lnTo>
                    <a:pt x="0" y="4"/>
                  </a:lnTo>
                  <a:cubicBezTo>
                    <a:pt x="0" y="2"/>
                    <a:pt x="1" y="0"/>
                    <a:pt x="3" y="0"/>
                  </a:cubicBezTo>
                  <a:lnTo>
                    <a:pt x="194" y="0"/>
                  </a:lnTo>
                  <a:cubicBezTo>
                    <a:pt x="196" y="0"/>
                    <a:pt x="197" y="2"/>
                    <a:pt x="197" y="4"/>
                  </a:cubicBezTo>
                  <a:lnTo>
                    <a:pt x="197" y="122"/>
                  </a:lnTo>
                  <a:cubicBezTo>
                    <a:pt x="197" y="124"/>
                    <a:pt x="196" y="126"/>
                    <a:pt x="194" y="12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83">
              <a:extLst>
                <a:ext uri="{FF2B5EF4-FFF2-40B4-BE49-F238E27FC236}">
                  <a16:creationId xmlns:a16="http://schemas.microsoft.com/office/drawing/2014/main" id="{F3E15FDE-77D5-487E-9EA1-D34833CE163D}"/>
                </a:ext>
              </a:extLst>
            </p:cNvPr>
            <p:cNvSpPr>
              <a:spLocks/>
            </p:cNvSpPr>
            <p:nvPr/>
          </p:nvSpPr>
          <p:spPr bwMode="auto">
            <a:xfrm>
              <a:off x="10910631" y="3781480"/>
              <a:ext cx="696152" cy="440601"/>
            </a:xfrm>
            <a:custGeom>
              <a:avLst/>
              <a:gdLst>
                <a:gd name="T0" fmla="*/ 196 w 197"/>
                <a:gd name="T1" fmla="*/ 120 h 126"/>
                <a:gd name="T2" fmla="*/ 117 w 197"/>
                <a:gd name="T3" fmla="*/ 72 h 126"/>
                <a:gd name="T4" fmla="*/ 196 w 197"/>
                <a:gd name="T5" fmla="*/ 6 h 126"/>
                <a:gd name="T6" fmla="*/ 197 w 197"/>
                <a:gd name="T7" fmla="*/ 4 h 126"/>
                <a:gd name="T8" fmla="*/ 197 w 197"/>
                <a:gd name="T9" fmla="*/ 3 h 126"/>
                <a:gd name="T10" fmla="*/ 194 w 197"/>
                <a:gd name="T11" fmla="*/ 0 h 126"/>
                <a:gd name="T12" fmla="*/ 192 w 197"/>
                <a:gd name="T13" fmla="*/ 0 h 126"/>
                <a:gd name="T14" fmla="*/ 190 w 197"/>
                <a:gd name="T15" fmla="*/ 1 h 126"/>
                <a:gd name="T16" fmla="*/ 108 w 197"/>
                <a:gd name="T17" fmla="*/ 69 h 126"/>
                <a:gd name="T18" fmla="*/ 89 w 197"/>
                <a:gd name="T19" fmla="*/ 69 h 126"/>
                <a:gd name="T20" fmla="*/ 7 w 197"/>
                <a:gd name="T21" fmla="*/ 1 h 126"/>
                <a:gd name="T22" fmla="*/ 5 w 197"/>
                <a:gd name="T23" fmla="*/ 0 h 126"/>
                <a:gd name="T24" fmla="*/ 3 w 197"/>
                <a:gd name="T25" fmla="*/ 0 h 126"/>
                <a:gd name="T26" fmla="*/ 0 w 197"/>
                <a:gd name="T27" fmla="*/ 3 h 126"/>
                <a:gd name="T28" fmla="*/ 0 w 197"/>
                <a:gd name="T29" fmla="*/ 4 h 126"/>
                <a:gd name="T30" fmla="*/ 1 w 197"/>
                <a:gd name="T31" fmla="*/ 6 h 126"/>
                <a:gd name="T32" fmla="*/ 80 w 197"/>
                <a:gd name="T33" fmla="*/ 72 h 126"/>
                <a:gd name="T34" fmla="*/ 1 w 197"/>
                <a:gd name="T35" fmla="*/ 120 h 126"/>
                <a:gd name="T36" fmla="*/ 0 w 197"/>
                <a:gd name="T37" fmla="*/ 123 h 126"/>
                <a:gd name="T38" fmla="*/ 3 w 197"/>
                <a:gd name="T39" fmla="*/ 126 h 126"/>
                <a:gd name="T40" fmla="*/ 6 w 197"/>
                <a:gd name="T41" fmla="*/ 126 h 126"/>
                <a:gd name="T42" fmla="*/ 8 w 197"/>
                <a:gd name="T43" fmla="*/ 126 h 126"/>
                <a:gd name="T44" fmla="*/ 87 w 197"/>
                <a:gd name="T45" fmla="*/ 77 h 126"/>
                <a:gd name="T46" fmla="*/ 98 w 197"/>
                <a:gd name="T47" fmla="*/ 80 h 126"/>
                <a:gd name="T48" fmla="*/ 110 w 197"/>
                <a:gd name="T49" fmla="*/ 77 h 126"/>
                <a:gd name="T50" fmla="*/ 189 w 197"/>
                <a:gd name="T51" fmla="*/ 126 h 126"/>
                <a:gd name="T52" fmla="*/ 191 w 197"/>
                <a:gd name="T53" fmla="*/ 126 h 126"/>
                <a:gd name="T54" fmla="*/ 194 w 197"/>
                <a:gd name="T55" fmla="*/ 126 h 126"/>
                <a:gd name="T56" fmla="*/ 197 w 197"/>
                <a:gd name="T57" fmla="*/ 123 h 126"/>
                <a:gd name="T58" fmla="*/ 196 w 197"/>
                <a:gd name="T59" fmla="*/ 12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7" h="126">
                  <a:moveTo>
                    <a:pt x="196" y="120"/>
                  </a:moveTo>
                  <a:lnTo>
                    <a:pt x="117" y="72"/>
                  </a:lnTo>
                  <a:lnTo>
                    <a:pt x="196" y="6"/>
                  </a:lnTo>
                  <a:cubicBezTo>
                    <a:pt x="197" y="6"/>
                    <a:pt x="197" y="5"/>
                    <a:pt x="197" y="4"/>
                  </a:cubicBezTo>
                  <a:lnTo>
                    <a:pt x="197" y="3"/>
                  </a:lnTo>
                  <a:cubicBezTo>
                    <a:pt x="197" y="2"/>
                    <a:pt x="196" y="0"/>
                    <a:pt x="194" y="0"/>
                  </a:cubicBezTo>
                  <a:lnTo>
                    <a:pt x="192" y="0"/>
                  </a:lnTo>
                  <a:cubicBezTo>
                    <a:pt x="192" y="0"/>
                    <a:pt x="191" y="1"/>
                    <a:pt x="190" y="1"/>
                  </a:cubicBezTo>
                  <a:lnTo>
                    <a:pt x="108" y="69"/>
                  </a:lnTo>
                  <a:cubicBezTo>
                    <a:pt x="102" y="73"/>
                    <a:pt x="95" y="73"/>
                    <a:pt x="89" y="69"/>
                  </a:cubicBezTo>
                  <a:lnTo>
                    <a:pt x="7" y="1"/>
                  </a:lnTo>
                  <a:cubicBezTo>
                    <a:pt x="6" y="1"/>
                    <a:pt x="5" y="0"/>
                    <a:pt x="5" y="0"/>
                  </a:cubicBezTo>
                  <a:lnTo>
                    <a:pt x="3" y="0"/>
                  </a:lnTo>
                  <a:cubicBezTo>
                    <a:pt x="1" y="0"/>
                    <a:pt x="0" y="2"/>
                    <a:pt x="0" y="3"/>
                  </a:cubicBezTo>
                  <a:lnTo>
                    <a:pt x="0" y="4"/>
                  </a:lnTo>
                  <a:cubicBezTo>
                    <a:pt x="0" y="5"/>
                    <a:pt x="0" y="6"/>
                    <a:pt x="1" y="6"/>
                  </a:cubicBezTo>
                  <a:lnTo>
                    <a:pt x="80" y="72"/>
                  </a:lnTo>
                  <a:lnTo>
                    <a:pt x="1" y="120"/>
                  </a:lnTo>
                  <a:cubicBezTo>
                    <a:pt x="0" y="121"/>
                    <a:pt x="0" y="122"/>
                    <a:pt x="0" y="123"/>
                  </a:cubicBezTo>
                  <a:cubicBezTo>
                    <a:pt x="0" y="125"/>
                    <a:pt x="1" y="126"/>
                    <a:pt x="3" y="126"/>
                  </a:cubicBezTo>
                  <a:lnTo>
                    <a:pt x="6" y="126"/>
                  </a:lnTo>
                  <a:cubicBezTo>
                    <a:pt x="7" y="126"/>
                    <a:pt x="7" y="126"/>
                    <a:pt x="8" y="126"/>
                  </a:cubicBezTo>
                  <a:lnTo>
                    <a:pt x="87" y="77"/>
                  </a:lnTo>
                  <a:cubicBezTo>
                    <a:pt x="90" y="79"/>
                    <a:pt x="94" y="80"/>
                    <a:pt x="98" y="80"/>
                  </a:cubicBezTo>
                  <a:cubicBezTo>
                    <a:pt x="103" y="80"/>
                    <a:pt x="107" y="79"/>
                    <a:pt x="110" y="77"/>
                  </a:cubicBezTo>
                  <a:lnTo>
                    <a:pt x="189" y="126"/>
                  </a:lnTo>
                  <a:cubicBezTo>
                    <a:pt x="190" y="126"/>
                    <a:pt x="190" y="126"/>
                    <a:pt x="191" y="126"/>
                  </a:cubicBezTo>
                  <a:lnTo>
                    <a:pt x="194" y="126"/>
                  </a:lnTo>
                  <a:cubicBezTo>
                    <a:pt x="196" y="126"/>
                    <a:pt x="197" y="125"/>
                    <a:pt x="197" y="123"/>
                  </a:cubicBezTo>
                  <a:cubicBezTo>
                    <a:pt x="197" y="122"/>
                    <a:pt x="197" y="121"/>
                    <a:pt x="196" y="12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Rectangle 1284">
              <a:extLst>
                <a:ext uri="{FF2B5EF4-FFF2-40B4-BE49-F238E27FC236}">
                  <a16:creationId xmlns:a16="http://schemas.microsoft.com/office/drawing/2014/main" id="{7730C34C-7557-4411-81E9-AAC1F1945318}"/>
                </a:ext>
              </a:extLst>
            </p:cNvPr>
            <p:cNvSpPr>
              <a:spLocks noChangeArrowheads="1"/>
            </p:cNvSpPr>
            <p:nvPr/>
          </p:nvSpPr>
          <p:spPr bwMode="auto">
            <a:xfrm>
              <a:off x="10452406" y="4107522"/>
              <a:ext cx="387729" cy="35248"/>
            </a:xfrm>
            <a:prstGeom prst="rect">
              <a:avLst/>
            </a:prstGeom>
            <a:solidFill>
              <a:srgbClr val="DF6C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285">
              <a:extLst>
                <a:ext uri="{FF2B5EF4-FFF2-40B4-BE49-F238E27FC236}">
                  <a16:creationId xmlns:a16="http://schemas.microsoft.com/office/drawing/2014/main" id="{E9352D35-AA6F-4CC8-8B62-771AB01D6FAC}"/>
                </a:ext>
              </a:extLst>
            </p:cNvPr>
            <p:cNvSpPr>
              <a:spLocks noChangeArrowheads="1"/>
            </p:cNvSpPr>
            <p:nvPr/>
          </p:nvSpPr>
          <p:spPr bwMode="auto">
            <a:xfrm>
              <a:off x="10637461" y="3878410"/>
              <a:ext cx="202679" cy="35248"/>
            </a:xfrm>
            <a:prstGeom prst="rect">
              <a:avLst/>
            </a:prstGeom>
            <a:solidFill>
              <a:srgbClr val="DF6C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1286">
              <a:extLst>
                <a:ext uri="{FF2B5EF4-FFF2-40B4-BE49-F238E27FC236}">
                  <a16:creationId xmlns:a16="http://schemas.microsoft.com/office/drawing/2014/main" id="{B5344E59-FB2B-44A5-9479-5B6C9B36C544}"/>
                </a:ext>
              </a:extLst>
            </p:cNvPr>
            <p:cNvSpPr>
              <a:spLocks noChangeArrowheads="1"/>
            </p:cNvSpPr>
            <p:nvPr/>
          </p:nvSpPr>
          <p:spPr bwMode="auto">
            <a:xfrm>
              <a:off x="8654754" y="2583046"/>
              <a:ext cx="114559" cy="290799"/>
            </a:xfrm>
            <a:prstGeom prst="rect">
              <a:avLst/>
            </a:prstGeom>
            <a:solidFill>
              <a:srgbClr val="45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1287">
              <a:extLst>
                <a:ext uri="{FF2B5EF4-FFF2-40B4-BE49-F238E27FC236}">
                  <a16:creationId xmlns:a16="http://schemas.microsoft.com/office/drawing/2014/main" id="{102C13BD-23D5-4742-8821-D60F79D692E5}"/>
                </a:ext>
              </a:extLst>
            </p:cNvPr>
            <p:cNvSpPr>
              <a:spLocks noChangeArrowheads="1"/>
            </p:cNvSpPr>
            <p:nvPr/>
          </p:nvSpPr>
          <p:spPr bwMode="auto">
            <a:xfrm>
              <a:off x="8875058" y="2380367"/>
              <a:ext cx="114559" cy="493473"/>
            </a:xfrm>
            <a:prstGeom prst="rect">
              <a:avLst/>
            </a:prstGeom>
            <a:solidFill>
              <a:srgbClr val="45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288">
              <a:extLst>
                <a:ext uri="{FF2B5EF4-FFF2-40B4-BE49-F238E27FC236}">
                  <a16:creationId xmlns:a16="http://schemas.microsoft.com/office/drawing/2014/main" id="{9B45B98D-4A59-4939-B955-0DEFE96ED2DE}"/>
                </a:ext>
              </a:extLst>
            </p:cNvPr>
            <p:cNvSpPr>
              <a:spLocks noChangeArrowheads="1"/>
            </p:cNvSpPr>
            <p:nvPr/>
          </p:nvSpPr>
          <p:spPr bwMode="auto">
            <a:xfrm>
              <a:off x="9095355" y="2256998"/>
              <a:ext cx="105744" cy="616841"/>
            </a:xfrm>
            <a:prstGeom prst="rect">
              <a:avLst/>
            </a:prstGeom>
            <a:solidFill>
              <a:srgbClr val="45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89">
              <a:extLst>
                <a:ext uri="{FF2B5EF4-FFF2-40B4-BE49-F238E27FC236}">
                  <a16:creationId xmlns:a16="http://schemas.microsoft.com/office/drawing/2014/main" id="{A1A7BFEA-734E-48FB-8A37-8A98DA814FA7}"/>
                </a:ext>
              </a:extLst>
            </p:cNvPr>
            <p:cNvSpPr>
              <a:spLocks/>
            </p:cNvSpPr>
            <p:nvPr/>
          </p:nvSpPr>
          <p:spPr bwMode="auto">
            <a:xfrm>
              <a:off x="9712196" y="2195317"/>
              <a:ext cx="669713" cy="563969"/>
            </a:xfrm>
            <a:custGeom>
              <a:avLst/>
              <a:gdLst>
                <a:gd name="T0" fmla="*/ 156 w 191"/>
                <a:gd name="T1" fmla="*/ 0 h 162"/>
                <a:gd name="T2" fmla="*/ 36 w 191"/>
                <a:gd name="T3" fmla="*/ 0 h 162"/>
                <a:gd name="T4" fmla="*/ 0 w 191"/>
                <a:gd name="T5" fmla="*/ 35 h 162"/>
                <a:gd name="T6" fmla="*/ 0 w 191"/>
                <a:gd name="T7" fmla="*/ 91 h 162"/>
                <a:gd name="T8" fmla="*/ 36 w 191"/>
                <a:gd name="T9" fmla="*/ 127 h 162"/>
                <a:gd name="T10" fmla="*/ 73 w 191"/>
                <a:gd name="T11" fmla="*/ 127 h 162"/>
                <a:gd name="T12" fmla="*/ 73 w 191"/>
                <a:gd name="T13" fmla="*/ 162 h 162"/>
                <a:gd name="T14" fmla="*/ 107 w 191"/>
                <a:gd name="T15" fmla="*/ 127 h 162"/>
                <a:gd name="T16" fmla="*/ 156 w 191"/>
                <a:gd name="T17" fmla="*/ 127 h 162"/>
                <a:gd name="T18" fmla="*/ 191 w 191"/>
                <a:gd name="T19" fmla="*/ 91 h 162"/>
                <a:gd name="T20" fmla="*/ 191 w 191"/>
                <a:gd name="T21" fmla="*/ 35 h 162"/>
                <a:gd name="T22" fmla="*/ 156 w 191"/>
                <a:gd name="T23"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1" h="162">
                  <a:moveTo>
                    <a:pt x="156" y="0"/>
                  </a:moveTo>
                  <a:lnTo>
                    <a:pt x="36" y="0"/>
                  </a:lnTo>
                  <a:cubicBezTo>
                    <a:pt x="16" y="0"/>
                    <a:pt x="0" y="16"/>
                    <a:pt x="0" y="35"/>
                  </a:cubicBezTo>
                  <a:lnTo>
                    <a:pt x="0" y="91"/>
                  </a:lnTo>
                  <a:cubicBezTo>
                    <a:pt x="0" y="111"/>
                    <a:pt x="16" y="127"/>
                    <a:pt x="36" y="127"/>
                  </a:cubicBezTo>
                  <a:lnTo>
                    <a:pt x="73" y="127"/>
                  </a:lnTo>
                  <a:lnTo>
                    <a:pt x="73" y="162"/>
                  </a:lnTo>
                  <a:lnTo>
                    <a:pt x="107" y="127"/>
                  </a:lnTo>
                  <a:lnTo>
                    <a:pt x="156" y="127"/>
                  </a:lnTo>
                  <a:cubicBezTo>
                    <a:pt x="175" y="127"/>
                    <a:pt x="191" y="111"/>
                    <a:pt x="191" y="91"/>
                  </a:cubicBezTo>
                  <a:lnTo>
                    <a:pt x="191" y="35"/>
                  </a:lnTo>
                  <a:cubicBezTo>
                    <a:pt x="191" y="16"/>
                    <a:pt x="175" y="0"/>
                    <a:pt x="156" y="0"/>
                  </a:cubicBezTo>
                  <a:close/>
                </a:path>
              </a:pathLst>
            </a:custGeom>
            <a:solidFill>
              <a:srgbClr val="FFFFFF"/>
            </a:solidFill>
            <a:ln w="9525">
              <a:solidFill>
                <a:srgbClr val="0078D4"/>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Rectangle 1290">
              <a:extLst>
                <a:ext uri="{FF2B5EF4-FFF2-40B4-BE49-F238E27FC236}">
                  <a16:creationId xmlns:a16="http://schemas.microsoft.com/office/drawing/2014/main" id="{D2D20BD3-2611-4976-AB0F-DE35289082FF}"/>
                </a:ext>
              </a:extLst>
            </p:cNvPr>
            <p:cNvSpPr>
              <a:spLocks noChangeArrowheads="1"/>
            </p:cNvSpPr>
            <p:nvPr/>
          </p:nvSpPr>
          <p:spPr bwMode="auto">
            <a:xfrm>
              <a:off x="9826755" y="2301061"/>
              <a:ext cx="440601" cy="35248"/>
            </a:xfrm>
            <a:prstGeom prst="rect">
              <a:avLst/>
            </a:prstGeom>
            <a:solidFill>
              <a:srgbClr val="FDA8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291">
              <a:extLst>
                <a:ext uri="{FF2B5EF4-FFF2-40B4-BE49-F238E27FC236}">
                  <a16:creationId xmlns:a16="http://schemas.microsoft.com/office/drawing/2014/main" id="{AB8C815C-D269-4EF8-892D-1E86F043D471}"/>
                </a:ext>
              </a:extLst>
            </p:cNvPr>
            <p:cNvSpPr>
              <a:spLocks noChangeArrowheads="1"/>
            </p:cNvSpPr>
            <p:nvPr/>
          </p:nvSpPr>
          <p:spPr bwMode="auto">
            <a:xfrm>
              <a:off x="9826755" y="2389181"/>
              <a:ext cx="440601" cy="44063"/>
            </a:xfrm>
            <a:prstGeom prst="rect">
              <a:avLst/>
            </a:prstGeom>
            <a:solidFill>
              <a:srgbClr val="FDA8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292">
              <a:extLst>
                <a:ext uri="{FF2B5EF4-FFF2-40B4-BE49-F238E27FC236}">
                  <a16:creationId xmlns:a16="http://schemas.microsoft.com/office/drawing/2014/main" id="{0D9BEA91-29A0-42A4-B6D1-C7CBD5847463}"/>
                </a:ext>
              </a:extLst>
            </p:cNvPr>
            <p:cNvSpPr>
              <a:spLocks noChangeArrowheads="1"/>
            </p:cNvSpPr>
            <p:nvPr/>
          </p:nvSpPr>
          <p:spPr bwMode="auto">
            <a:xfrm>
              <a:off x="9826755" y="2486111"/>
              <a:ext cx="440601" cy="44063"/>
            </a:xfrm>
            <a:prstGeom prst="rect">
              <a:avLst/>
            </a:prstGeom>
            <a:solidFill>
              <a:srgbClr val="FDA8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293">
              <a:extLst>
                <a:ext uri="{FF2B5EF4-FFF2-40B4-BE49-F238E27FC236}">
                  <a16:creationId xmlns:a16="http://schemas.microsoft.com/office/drawing/2014/main" id="{A77FACE9-1F5E-40CC-ADF4-D859A46C32F6}"/>
                </a:ext>
              </a:extLst>
            </p:cNvPr>
            <p:cNvSpPr>
              <a:spLocks/>
            </p:cNvSpPr>
            <p:nvPr/>
          </p:nvSpPr>
          <p:spPr bwMode="auto">
            <a:xfrm>
              <a:off x="6901166" y="2433239"/>
              <a:ext cx="3938975" cy="1586163"/>
            </a:xfrm>
            <a:custGeom>
              <a:avLst/>
              <a:gdLst>
                <a:gd name="T0" fmla="*/ 1063 w 1120"/>
                <a:gd name="T1" fmla="*/ 441 h 451"/>
                <a:gd name="T2" fmla="*/ 998 w 1120"/>
                <a:gd name="T3" fmla="*/ 377 h 451"/>
                <a:gd name="T4" fmla="*/ 998 w 1120"/>
                <a:gd name="T5" fmla="*/ 202 h 451"/>
                <a:gd name="T6" fmla="*/ 916 w 1120"/>
                <a:gd name="T7" fmla="*/ 119 h 451"/>
                <a:gd name="T8" fmla="*/ 882 w 1120"/>
                <a:gd name="T9" fmla="*/ 119 h 451"/>
                <a:gd name="T10" fmla="*/ 870 w 1120"/>
                <a:gd name="T11" fmla="*/ 111 h 451"/>
                <a:gd name="T12" fmla="*/ 858 w 1120"/>
                <a:gd name="T13" fmla="*/ 119 h 451"/>
                <a:gd name="T14" fmla="*/ 719 w 1120"/>
                <a:gd name="T15" fmla="*/ 119 h 451"/>
                <a:gd name="T16" fmla="*/ 682 w 1120"/>
                <a:gd name="T17" fmla="*/ 97 h 451"/>
                <a:gd name="T18" fmla="*/ 649 w 1120"/>
                <a:gd name="T19" fmla="*/ 37 h 451"/>
                <a:gd name="T20" fmla="*/ 652 w 1120"/>
                <a:gd name="T21" fmla="*/ 29 h 451"/>
                <a:gd name="T22" fmla="*/ 639 w 1120"/>
                <a:gd name="T23" fmla="*/ 16 h 451"/>
                <a:gd name="T24" fmla="*/ 632 w 1120"/>
                <a:gd name="T25" fmla="*/ 18 h 451"/>
                <a:gd name="T26" fmla="*/ 590 w 1120"/>
                <a:gd name="T27" fmla="*/ 8 h 451"/>
                <a:gd name="T28" fmla="*/ 578 w 1120"/>
                <a:gd name="T29" fmla="*/ 0 h 451"/>
                <a:gd name="T30" fmla="*/ 565 w 1120"/>
                <a:gd name="T31" fmla="*/ 12 h 451"/>
                <a:gd name="T32" fmla="*/ 566 w 1120"/>
                <a:gd name="T33" fmla="*/ 17 h 451"/>
                <a:gd name="T34" fmla="*/ 518 w 1120"/>
                <a:gd name="T35" fmla="*/ 76 h 451"/>
                <a:gd name="T36" fmla="*/ 516 w 1120"/>
                <a:gd name="T37" fmla="*/ 75 h 451"/>
                <a:gd name="T38" fmla="*/ 503 w 1120"/>
                <a:gd name="T39" fmla="*/ 88 h 451"/>
                <a:gd name="T40" fmla="*/ 503 w 1120"/>
                <a:gd name="T41" fmla="*/ 90 h 451"/>
                <a:gd name="T42" fmla="*/ 473 w 1120"/>
                <a:gd name="T43" fmla="*/ 113 h 451"/>
                <a:gd name="T44" fmla="*/ 457 w 1120"/>
                <a:gd name="T45" fmla="*/ 118 h 451"/>
                <a:gd name="T46" fmla="*/ 457 w 1120"/>
                <a:gd name="T47" fmla="*/ 118 h 451"/>
                <a:gd name="T48" fmla="*/ 91 w 1120"/>
                <a:gd name="T49" fmla="*/ 118 h 451"/>
                <a:gd name="T50" fmla="*/ 0 w 1120"/>
                <a:gd name="T51" fmla="*/ 208 h 451"/>
                <a:gd name="T52" fmla="*/ 0 w 1120"/>
                <a:gd name="T53" fmla="*/ 382 h 451"/>
                <a:gd name="T54" fmla="*/ 14 w 1120"/>
                <a:gd name="T55" fmla="*/ 382 h 451"/>
                <a:gd name="T56" fmla="*/ 14 w 1120"/>
                <a:gd name="T57" fmla="*/ 208 h 451"/>
                <a:gd name="T58" fmla="*/ 91 w 1120"/>
                <a:gd name="T59" fmla="*/ 131 h 451"/>
                <a:gd name="T60" fmla="*/ 457 w 1120"/>
                <a:gd name="T61" fmla="*/ 132 h 451"/>
                <a:gd name="T62" fmla="*/ 457 w 1120"/>
                <a:gd name="T63" fmla="*/ 132 h 451"/>
                <a:gd name="T64" fmla="*/ 481 w 1120"/>
                <a:gd name="T65" fmla="*/ 123 h 451"/>
                <a:gd name="T66" fmla="*/ 512 w 1120"/>
                <a:gd name="T67" fmla="*/ 100 h 451"/>
                <a:gd name="T68" fmla="*/ 516 w 1120"/>
                <a:gd name="T69" fmla="*/ 101 h 451"/>
                <a:gd name="T70" fmla="*/ 529 w 1120"/>
                <a:gd name="T71" fmla="*/ 88 h 451"/>
                <a:gd name="T72" fmla="*/ 528 w 1120"/>
                <a:gd name="T73" fmla="*/ 84 h 451"/>
                <a:gd name="T74" fmla="*/ 576 w 1120"/>
                <a:gd name="T75" fmla="*/ 25 h 451"/>
                <a:gd name="T76" fmla="*/ 578 w 1120"/>
                <a:gd name="T77" fmla="*/ 25 h 451"/>
                <a:gd name="T78" fmla="*/ 587 w 1120"/>
                <a:gd name="T79" fmla="*/ 21 h 451"/>
                <a:gd name="T80" fmla="*/ 626 w 1120"/>
                <a:gd name="T81" fmla="*/ 30 h 451"/>
                <a:gd name="T82" fmla="*/ 639 w 1120"/>
                <a:gd name="T83" fmla="*/ 42 h 451"/>
                <a:gd name="T84" fmla="*/ 640 w 1120"/>
                <a:gd name="T85" fmla="*/ 42 h 451"/>
                <a:gd name="T86" fmla="*/ 673 w 1120"/>
                <a:gd name="T87" fmla="*/ 102 h 451"/>
                <a:gd name="T88" fmla="*/ 719 w 1120"/>
                <a:gd name="T89" fmla="*/ 130 h 451"/>
                <a:gd name="T90" fmla="*/ 858 w 1120"/>
                <a:gd name="T91" fmla="*/ 130 h 451"/>
                <a:gd name="T92" fmla="*/ 870 w 1120"/>
                <a:gd name="T93" fmla="*/ 136 h 451"/>
                <a:gd name="T94" fmla="*/ 881 w 1120"/>
                <a:gd name="T95" fmla="*/ 130 h 451"/>
                <a:gd name="T96" fmla="*/ 916 w 1120"/>
                <a:gd name="T97" fmla="*/ 130 h 451"/>
                <a:gd name="T98" fmla="*/ 988 w 1120"/>
                <a:gd name="T99" fmla="*/ 202 h 451"/>
                <a:gd name="T100" fmla="*/ 988 w 1120"/>
                <a:gd name="T101" fmla="*/ 377 h 451"/>
                <a:gd name="T102" fmla="*/ 1063 w 1120"/>
                <a:gd name="T103" fmla="*/ 451 h 451"/>
                <a:gd name="T104" fmla="*/ 1120 w 1120"/>
                <a:gd name="T105" fmla="*/ 451 h 451"/>
                <a:gd name="T106" fmla="*/ 1120 w 1120"/>
                <a:gd name="T107" fmla="*/ 441 h 451"/>
                <a:gd name="T108" fmla="*/ 1063 w 1120"/>
                <a:gd name="T109" fmla="*/ 441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20" h="451">
                  <a:moveTo>
                    <a:pt x="1063" y="441"/>
                  </a:moveTo>
                  <a:cubicBezTo>
                    <a:pt x="1027" y="441"/>
                    <a:pt x="998" y="412"/>
                    <a:pt x="998" y="377"/>
                  </a:cubicBezTo>
                  <a:lnTo>
                    <a:pt x="998" y="202"/>
                  </a:lnTo>
                  <a:cubicBezTo>
                    <a:pt x="998" y="156"/>
                    <a:pt x="961" y="119"/>
                    <a:pt x="916" y="119"/>
                  </a:cubicBezTo>
                  <a:lnTo>
                    <a:pt x="882" y="119"/>
                  </a:lnTo>
                  <a:cubicBezTo>
                    <a:pt x="880" y="114"/>
                    <a:pt x="875" y="111"/>
                    <a:pt x="870" y="111"/>
                  </a:cubicBezTo>
                  <a:cubicBezTo>
                    <a:pt x="864" y="111"/>
                    <a:pt x="860" y="114"/>
                    <a:pt x="858" y="119"/>
                  </a:cubicBezTo>
                  <a:lnTo>
                    <a:pt x="719" y="119"/>
                  </a:lnTo>
                  <a:cubicBezTo>
                    <a:pt x="704" y="119"/>
                    <a:pt x="689" y="111"/>
                    <a:pt x="682" y="97"/>
                  </a:cubicBezTo>
                  <a:lnTo>
                    <a:pt x="649" y="37"/>
                  </a:lnTo>
                  <a:cubicBezTo>
                    <a:pt x="651" y="35"/>
                    <a:pt x="652" y="32"/>
                    <a:pt x="652" y="29"/>
                  </a:cubicBezTo>
                  <a:cubicBezTo>
                    <a:pt x="652" y="22"/>
                    <a:pt x="646" y="16"/>
                    <a:pt x="639" y="16"/>
                  </a:cubicBezTo>
                  <a:cubicBezTo>
                    <a:pt x="637" y="16"/>
                    <a:pt x="634" y="17"/>
                    <a:pt x="632" y="18"/>
                  </a:cubicBezTo>
                  <a:lnTo>
                    <a:pt x="590" y="8"/>
                  </a:lnTo>
                  <a:cubicBezTo>
                    <a:pt x="589" y="3"/>
                    <a:pt x="584" y="0"/>
                    <a:pt x="578" y="0"/>
                  </a:cubicBezTo>
                  <a:cubicBezTo>
                    <a:pt x="571" y="0"/>
                    <a:pt x="565" y="5"/>
                    <a:pt x="565" y="12"/>
                  </a:cubicBezTo>
                  <a:cubicBezTo>
                    <a:pt x="565" y="14"/>
                    <a:pt x="566" y="15"/>
                    <a:pt x="566" y="17"/>
                  </a:cubicBezTo>
                  <a:lnTo>
                    <a:pt x="518" y="76"/>
                  </a:lnTo>
                  <a:cubicBezTo>
                    <a:pt x="517" y="75"/>
                    <a:pt x="517" y="75"/>
                    <a:pt x="516" y="75"/>
                  </a:cubicBezTo>
                  <a:cubicBezTo>
                    <a:pt x="509" y="75"/>
                    <a:pt x="503" y="81"/>
                    <a:pt x="503" y="88"/>
                  </a:cubicBezTo>
                  <a:cubicBezTo>
                    <a:pt x="503" y="89"/>
                    <a:pt x="503" y="89"/>
                    <a:pt x="503" y="90"/>
                  </a:cubicBezTo>
                  <a:lnTo>
                    <a:pt x="473" y="113"/>
                  </a:lnTo>
                  <a:cubicBezTo>
                    <a:pt x="469" y="117"/>
                    <a:pt x="463" y="118"/>
                    <a:pt x="457" y="118"/>
                  </a:cubicBezTo>
                  <a:lnTo>
                    <a:pt x="457" y="118"/>
                  </a:lnTo>
                  <a:lnTo>
                    <a:pt x="91" y="118"/>
                  </a:lnTo>
                  <a:cubicBezTo>
                    <a:pt x="41" y="118"/>
                    <a:pt x="0" y="158"/>
                    <a:pt x="0" y="208"/>
                  </a:cubicBezTo>
                  <a:lnTo>
                    <a:pt x="0" y="382"/>
                  </a:lnTo>
                  <a:lnTo>
                    <a:pt x="14" y="382"/>
                  </a:lnTo>
                  <a:lnTo>
                    <a:pt x="14" y="208"/>
                  </a:lnTo>
                  <a:cubicBezTo>
                    <a:pt x="14" y="166"/>
                    <a:pt x="48" y="131"/>
                    <a:pt x="91" y="131"/>
                  </a:cubicBezTo>
                  <a:lnTo>
                    <a:pt x="457" y="132"/>
                  </a:lnTo>
                  <a:lnTo>
                    <a:pt x="457" y="132"/>
                  </a:lnTo>
                  <a:cubicBezTo>
                    <a:pt x="466" y="132"/>
                    <a:pt x="474" y="129"/>
                    <a:pt x="481" y="123"/>
                  </a:cubicBezTo>
                  <a:lnTo>
                    <a:pt x="512" y="100"/>
                  </a:lnTo>
                  <a:cubicBezTo>
                    <a:pt x="513" y="101"/>
                    <a:pt x="514" y="101"/>
                    <a:pt x="516" y="101"/>
                  </a:cubicBezTo>
                  <a:cubicBezTo>
                    <a:pt x="523" y="101"/>
                    <a:pt x="529" y="95"/>
                    <a:pt x="529" y="88"/>
                  </a:cubicBezTo>
                  <a:cubicBezTo>
                    <a:pt x="529" y="87"/>
                    <a:pt x="529" y="86"/>
                    <a:pt x="528" y="84"/>
                  </a:cubicBezTo>
                  <a:lnTo>
                    <a:pt x="576" y="25"/>
                  </a:lnTo>
                  <a:cubicBezTo>
                    <a:pt x="577" y="25"/>
                    <a:pt x="578" y="25"/>
                    <a:pt x="578" y="25"/>
                  </a:cubicBezTo>
                  <a:cubicBezTo>
                    <a:pt x="582" y="25"/>
                    <a:pt x="585" y="24"/>
                    <a:pt x="587" y="21"/>
                  </a:cubicBezTo>
                  <a:lnTo>
                    <a:pt x="626" y="30"/>
                  </a:lnTo>
                  <a:cubicBezTo>
                    <a:pt x="627" y="37"/>
                    <a:pt x="632" y="42"/>
                    <a:pt x="639" y="42"/>
                  </a:cubicBezTo>
                  <a:cubicBezTo>
                    <a:pt x="639" y="42"/>
                    <a:pt x="640" y="42"/>
                    <a:pt x="640" y="42"/>
                  </a:cubicBezTo>
                  <a:lnTo>
                    <a:pt x="673" y="102"/>
                  </a:lnTo>
                  <a:cubicBezTo>
                    <a:pt x="682" y="119"/>
                    <a:pt x="700" y="130"/>
                    <a:pt x="719" y="130"/>
                  </a:cubicBezTo>
                  <a:lnTo>
                    <a:pt x="858" y="130"/>
                  </a:lnTo>
                  <a:cubicBezTo>
                    <a:pt x="861" y="134"/>
                    <a:pt x="865" y="136"/>
                    <a:pt x="870" y="136"/>
                  </a:cubicBezTo>
                  <a:cubicBezTo>
                    <a:pt x="875" y="136"/>
                    <a:pt x="879" y="134"/>
                    <a:pt x="881" y="130"/>
                  </a:cubicBezTo>
                  <a:lnTo>
                    <a:pt x="916" y="130"/>
                  </a:lnTo>
                  <a:cubicBezTo>
                    <a:pt x="955" y="130"/>
                    <a:pt x="988" y="162"/>
                    <a:pt x="988" y="202"/>
                  </a:cubicBezTo>
                  <a:lnTo>
                    <a:pt x="988" y="377"/>
                  </a:lnTo>
                  <a:cubicBezTo>
                    <a:pt x="988" y="418"/>
                    <a:pt x="1021" y="451"/>
                    <a:pt x="1063" y="451"/>
                  </a:cubicBezTo>
                  <a:lnTo>
                    <a:pt x="1120" y="451"/>
                  </a:lnTo>
                  <a:lnTo>
                    <a:pt x="1120" y="441"/>
                  </a:lnTo>
                  <a:lnTo>
                    <a:pt x="1063" y="441"/>
                  </a:ln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294">
              <a:extLst>
                <a:ext uri="{FF2B5EF4-FFF2-40B4-BE49-F238E27FC236}">
                  <a16:creationId xmlns:a16="http://schemas.microsoft.com/office/drawing/2014/main" id="{4CC861E2-0AE1-4326-9396-BEF6D6FEEF9D}"/>
                </a:ext>
              </a:extLst>
            </p:cNvPr>
            <p:cNvSpPr>
              <a:spLocks noChangeArrowheads="1"/>
            </p:cNvSpPr>
            <p:nvPr/>
          </p:nvSpPr>
          <p:spPr bwMode="auto">
            <a:xfrm>
              <a:off x="10152797" y="3217511"/>
              <a:ext cx="484664" cy="40535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295">
              <a:extLst>
                <a:ext uri="{FF2B5EF4-FFF2-40B4-BE49-F238E27FC236}">
                  <a16:creationId xmlns:a16="http://schemas.microsoft.com/office/drawing/2014/main" id="{B1307F9B-D3C3-4518-BB6B-6D26875BBAC0}"/>
                </a:ext>
              </a:extLst>
            </p:cNvPr>
            <p:cNvSpPr>
              <a:spLocks noChangeArrowheads="1"/>
            </p:cNvSpPr>
            <p:nvPr/>
          </p:nvSpPr>
          <p:spPr bwMode="auto">
            <a:xfrm>
              <a:off x="10205669" y="3182263"/>
              <a:ext cx="35248" cy="7049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296">
              <a:extLst>
                <a:ext uri="{FF2B5EF4-FFF2-40B4-BE49-F238E27FC236}">
                  <a16:creationId xmlns:a16="http://schemas.microsoft.com/office/drawing/2014/main" id="{1D9B0CA6-FC65-4F7B-AED0-E95EC6396FE2}"/>
                </a:ext>
              </a:extLst>
            </p:cNvPr>
            <p:cNvSpPr>
              <a:spLocks noChangeArrowheads="1"/>
            </p:cNvSpPr>
            <p:nvPr/>
          </p:nvSpPr>
          <p:spPr bwMode="auto">
            <a:xfrm>
              <a:off x="10276166" y="3182263"/>
              <a:ext cx="26439" cy="7049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297">
              <a:extLst>
                <a:ext uri="{FF2B5EF4-FFF2-40B4-BE49-F238E27FC236}">
                  <a16:creationId xmlns:a16="http://schemas.microsoft.com/office/drawing/2014/main" id="{C8B587B2-7AB5-41A4-A653-1BEFFE823AA8}"/>
                </a:ext>
              </a:extLst>
            </p:cNvPr>
            <p:cNvSpPr>
              <a:spLocks noChangeArrowheads="1"/>
            </p:cNvSpPr>
            <p:nvPr/>
          </p:nvSpPr>
          <p:spPr bwMode="auto">
            <a:xfrm>
              <a:off x="10346662" y="3182263"/>
              <a:ext cx="26439" cy="7049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298">
              <a:extLst>
                <a:ext uri="{FF2B5EF4-FFF2-40B4-BE49-F238E27FC236}">
                  <a16:creationId xmlns:a16="http://schemas.microsoft.com/office/drawing/2014/main" id="{D51F45A2-0948-42D4-B2F5-63A509AB0F6B}"/>
                </a:ext>
              </a:extLst>
            </p:cNvPr>
            <p:cNvSpPr>
              <a:spLocks noChangeArrowheads="1"/>
            </p:cNvSpPr>
            <p:nvPr/>
          </p:nvSpPr>
          <p:spPr bwMode="auto">
            <a:xfrm>
              <a:off x="10417158" y="3182263"/>
              <a:ext cx="26439" cy="7049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1299">
              <a:extLst>
                <a:ext uri="{FF2B5EF4-FFF2-40B4-BE49-F238E27FC236}">
                  <a16:creationId xmlns:a16="http://schemas.microsoft.com/office/drawing/2014/main" id="{9430B2C6-300C-44C2-AA7C-A9C74BE73B89}"/>
                </a:ext>
              </a:extLst>
            </p:cNvPr>
            <p:cNvSpPr>
              <a:spLocks noChangeArrowheads="1"/>
            </p:cNvSpPr>
            <p:nvPr/>
          </p:nvSpPr>
          <p:spPr bwMode="auto">
            <a:xfrm>
              <a:off x="10478845" y="3182263"/>
              <a:ext cx="35248" cy="7049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1300">
              <a:extLst>
                <a:ext uri="{FF2B5EF4-FFF2-40B4-BE49-F238E27FC236}">
                  <a16:creationId xmlns:a16="http://schemas.microsoft.com/office/drawing/2014/main" id="{A3F2E94B-6DF2-4A23-AFEA-83DEBFB94666}"/>
                </a:ext>
              </a:extLst>
            </p:cNvPr>
            <p:cNvSpPr>
              <a:spLocks noChangeArrowheads="1"/>
            </p:cNvSpPr>
            <p:nvPr/>
          </p:nvSpPr>
          <p:spPr bwMode="auto">
            <a:xfrm>
              <a:off x="10549341" y="3182263"/>
              <a:ext cx="35248" cy="7049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1301">
              <a:extLst>
                <a:ext uri="{FF2B5EF4-FFF2-40B4-BE49-F238E27FC236}">
                  <a16:creationId xmlns:a16="http://schemas.microsoft.com/office/drawing/2014/main" id="{FFA27862-5A6B-4E18-84F0-3773B643415B}"/>
                </a:ext>
              </a:extLst>
            </p:cNvPr>
            <p:cNvSpPr>
              <a:spLocks noChangeArrowheads="1"/>
            </p:cNvSpPr>
            <p:nvPr/>
          </p:nvSpPr>
          <p:spPr bwMode="auto">
            <a:xfrm>
              <a:off x="10223293" y="3340879"/>
              <a:ext cx="70496" cy="616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1302">
              <a:extLst>
                <a:ext uri="{FF2B5EF4-FFF2-40B4-BE49-F238E27FC236}">
                  <a16:creationId xmlns:a16="http://schemas.microsoft.com/office/drawing/2014/main" id="{2AB9B5F1-6571-46FD-826B-8C663024E506}"/>
                </a:ext>
              </a:extLst>
            </p:cNvPr>
            <p:cNvSpPr>
              <a:spLocks noChangeArrowheads="1"/>
            </p:cNvSpPr>
            <p:nvPr/>
          </p:nvSpPr>
          <p:spPr bwMode="auto">
            <a:xfrm>
              <a:off x="10355477" y="3340879"/>
              <a:ext cx="70496" cy="616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1303">
              <a:extLst>
                <a:ext uri="{FF2B5EF4-FFF2-40B4-BE49-F238E27FC236}">
                  <a16:creationId xmlns:a16="http://schemas.microsoft.com/office/drawing/2014/main" id="{C85702A5-D6E2-4A12-93D3-9BC6E7BD6A1A}"/>
                </a:ext>
              </a:extLst>
            </p:cNvPr>
            <p:cNvSpPr>
              <a:spLocks noChangeArrowheads="1"/>
            </p:cNvSpPr>
            <p:nvPr/>
          </p:nvSpPr>
          <p:spPr bwMode="auto">
            <a:xfrm>
              <a:off x="10496469" y="3340879"/>
              <a:ext cx="70496" cy="616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1304">
              <a:extLst>
                <a:ext uri="{FF2B5EF4-FFF2-40B4-BE49-F238E27FC236}">
                  <a16:creationId xmlns:a16="http://schemas.microsoft.com/office/drawing/2014/main" id="{1EC33211-4053-44F5-993D-B8429888FAF3}"/>
                </a:ext>
              </a:extLst>
            </p:cNvPr>
            <p:cNvSpPr>
              <a:spLocks noChangeArrowheads="1"/>
            </p:cNvSpPr>
            <p:nvPr/>
          </p:nvSpPr>
          <p:spPr bwMode="auto">
            <a:xfrm>
              <a:off x="10223293" y="3464248"/>
              <a:ext cx="70496" cy="70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1305">
              <a:extLst>
                <a:ext uri="{FF2B5EF4-FFF2-40B4-BE49-F238E27FC236}">
                  <a16:creationId xmlns:a16="http://schemas.microsoft.com/office/drawing/2014/main" id="{4E348842-F0E8-4715-BD78-840F88FE05F4}"/>
                </a:ext>
              </a:extLst>
            </p:cNvPr>
            <p:cNvSpPr>
              <a:spLocks noChangeArrowheads="1"/>
            </p:cNvSpPr>
            <p:nvPr/>
          </p:nvSpPr>
          <p:spPr bwMode="auto">
            <a:xfrm>
              <a:off x="10355477" y="3464248"/>
              <a:ext cx="70496" cy="70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1306">
              <a:extLst>
                <a:ext uri="{FF2B5EF4-FFF2-40B4-BE49-F238E27FC236}">
                  <a16:creationId xmlns:a16="http://schemas.microsoft.com/office/drawing/2014/main" id="{9BB592F9-DC1A-4F7D-A50C-C5D4D4FE4E20}"/>
                </a:ext>
              </a:extLst>
            </p:cNvPr>
            <p:cNvSpPr>
              <a:spLocks noChangeArrowheads="1"/>
            </p:cNvSpPr>
            <p:nvPr/>
          </p:nvSpPr>
          <p:spPr bwMode="auto">
            <a:xfrm>
              <a:off x="10496469" y="3464248"/>
              <a:ext cx="70496" cy="70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307">
              <a:extLst>
                <a:ext uri="{FF2B5EF4-FFF2-40B4-BE49-F238E27FC236}">
                  <a16:creationId xmlns:a16="http://schemas.microsoft.com/office/drawing/2014/main" id="{0AC44518-421C-46DB-BC08-78EB455F0818}"/>
                </a:ext>
              </a:extLst>
            </p:cNvPr>
            <p:cNvSpPr>
              <a:spLocks/>
            </p:cNvSpPr>
            <p:nvPr/>
          </p:nvSpPr>
          <p:spPr bwMode="auto">
            <a:xfrm>
              <a:off x="7280080" y="2442054"/>
              <a:ext cx="396544" cy="422977"/>
            </a:xfrm>
            <a:custGeom>
              <a:avLst/>
              <a:gdLst>
                <a:gd name="T0" fmla="*/ 114 w 114"/>
                <a:gd name="T1" fmla="*/ 119 h 119"/>
                <a:gd name="T2" fmla="*/ 0 w 114"/>
                <a:gd name="T3" fmla="*/ 82 h 119"/>
                <a:gd name="T4" fmla="*/ 114 w 114"/>
                <a:gd name="T5" fmla="*/ 0 h 119"/>
                <a:gd name="T6" fmla="*/ 114 w 114"/>
                <a:gd name="T7" fmla="*/ 119 h 119"/>
              </a:gdLst>
              <a:ahLst/>
              <a:cxnLst>
                <a:cxn ang="0">
                  <a:pos x="T0" y="T1"/>
                </a:cxn>
                <a:cxn ang="0">
                  <a:pos x="T2" y="T3"/>
                </a:cxn>
                <a:cxn ang="0">
                  <a:pos x="T4" y="T5"/>
                </a:cxn>
                <a:cxn ang="0">
                  <a:pos x="T6" y="T7"/>
                </a:cxn>
              </a:cxnLst>
              <a:rect l="0" t="0" r="r" b="b"/>
              <a:pathLst>
                <a:path w="114" h="119">
                  <a:moveTo>
                    <a:pt x="114" y="119"/>
                  </a:moveTo>
                  <a:lnTo>
                    <a:pt x="0" y="82"/>
                  </a:lnTo>
                  <a:cubicBezTo>
                    <a:pt x="17" y="32"/>
                    <a:pt x="61" y="0"/>
                    <a:pt x="114" y="0"/>
                  </a:cubicBezTo>
                  <a:lnTo>
                    <a:pt x="114" y="11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308">
              <a:extLst>
                <a:ext uri="{FF2B5EF4-FFF2-40B4-BE49-F238E27FC236}">
                  <a16:creationId xmlns:a16="http://schemas.microsoft.com/office/drawing/2014/main" id="{2CF65481-8194-4689-B68E-BF2C0C7C2A47}"/>
                </a:ext>
              </a:extLst>
            </p:cNvPr>
            <p:cNvSpPr>
              <a:spLocks/>
            </p:cNvSpPr>
            <p:nvPr/>
          </p:nvSpPr>
          <p:spPr bwMode="auto">
            <a:xfrm>
              <a:off x="7253646" y="2732847"/>
              <a:ext cx="422977" cy="255551"/>
            </a:xfrm>
            <a:custGeom>
              <a:avLst/>
              <a:gdLst>
                <a:gd name="T0" fmla="*/ 122 w 122"/>
                <a:gd name="T1" fmla="*/ 37 h 74"/>
                <a:gd name="T2" fmla="*/ 8 w 122"/>
                <a:gd name="T3" fmla="*/ 74 h 74"/>
                <a:gd name="T4" fmla="*/ 8 w 122"/>
                <a:gd name="T5" fmla="*/ 0 h 74"/>
                <a:gd name="T6" fmla="*/ 122 w 122"/>
                <a:gd name="T7" fmla="*/ 37 h 74"/>
              </a:gdLst>
              <a:ahLst/>
              <a:cxnLst>
                <a:cxn ang="0">
                  <a:pos x="T0" y="T1"/>
                </a:cxn>
                <a:cxn ang="0">
                  <a:pos x="T2" y="T3"/>
                </a:cxn>
                <a:cxn ang="0">
                  <a:pos x="T4" y="T5"/>
                </a:cxn>
                <a:cxn ang="0">
                  <a:pos x="T6" y="T7"/>
                </a:cxn>
              </a:cxnLst>
              <a:rect l="0" t="0" r="r" b="b"/>
              <a:pathLst>
                <a:path w="122" h="74">
                  <a:moveTo>
                    <a:pt x="122" y="37"/>
                  </a:moveTo>
                  <a:lnTo>
                    <a:pt x="8" y="74"/>
                  </a:lnTo>
                  <a:cubicBezTo>
                    <a:pt x="0" y="49"/>
                    <a:pt x="0" y="25"/>
                    <a:pt x="8" y="0"/>
                  </a:cubicBezTo>
                  <a:lnTo>
                    <a:pt x="122" y="37"/>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309">
              <a:extLst>
                <a:ext uri="{FF2B5EF4-FFF2-40B4-BE49-F238E27FC236}">
                  <a16:creationId xmlns:a16="http://schemas.microsoft.com/office/drawing/2014/main" id="{16999364-4D21-45CA-BB25-6EF6E38DD66E}"/>
                </a:ext>
              </a:extLst>
            </p:cNvPr>
            <p:cNvSpPr>
              <a:spLocks/>
            </p:cNvSpPr>
            <p:nvPr/>
          </p:nvSpPr>
          <p:spPr bwMode="auto">
            <a:xfrm>
              <a:off x="7280080" y="2865030"/>
              <a:ext cx="396544" cy="334857"/>
            </a:xfrm>
            <a:custGeom>
              <a:avLst/>
              <a:gdLst>
                <a:gd name="T0" fmla="*/ 114 w 114"/>
                <a:gd name="T1" fmla="*/ 0 h 96"/>
                <a:gd name="T2" fmla="*/ 44 w 114"/>
                <a:gd name="T3" fmla="*/ 96 h 96"/>
                <a:gd name="T4" fmla="*/ 0 w 114"/>
                <a:gd name="T5" fmla="*/ 37 h 96"/>
                <a:gd name="T6" fmla="*/ 114 w 114"/>
                <a:gd name="T7" fmla="*/ 0 h 96"/>
              </a:gdLst>
              <a:ahLst/>
              <a:cxnLst>
                <a:cxn ang="0">
                  <a:pos x="T0" y="T1"/>
                </a:cxn>
                <a:cxn ang="0">
                  <a:pos x="T2" y="T3"/>
                </a:cxn>
                <a:cxn ang="0">
                  <a:pos x="T4" y="T5"/>
                </a:cxn>
                <a:cxn ang="0">
                  <a:pos x="T6" y="T7"/>
                </a:cxn>
              </a:cxnLst>
              <a:rect l="0" t="0" r="r" b="b"/>
              <a:pathLst>
                <a:path w="114" h="96">
                  <a:moveTo>
                    <a:pt x="114" y="0"/>
                  </a:moveTo>
                  <a:lnTo>
                    <a:pt x="44" y="96"/>
                  </a:lnTo>
                  <a:cubicBezTo>
                    <a:pt x="22" y="81"/>
                    <a:pt x="9" y="62"/>
                    <a:pt x="0" y="37"/>
                  </a:cubicBezTo>
                  <a:lnTo>
                    <a:pt x="1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10">
              <a:extLst>
                <a:ext uri="{FF2B5EF4-FFF2-40B4-BE49-F238E27FC236}">
                  <a16:creationId xmlns:a16="http://schemas.microsoft.com/office/drawing/2014/main" id="{19F7FEE1-5039-49BF-A547-81EE9BCC1E34}"/>
                </a:ext>
              </a:extLst>
            </p:cNvPr>
            <p:cNvSpPr>
              <a:spLocks/>
            </p:cNvSpPr>
            <p:nvPr/>
          </p:nvSpPr>
          <p:spPr bwMode="auto">
            <a:xfrm>
              <a:off x="7429887" y="2865030"/>
              <a:ext cx="652089" cy="467040"/>
            </a:xfrm>
            <a:custGeom>
              <a:avLst/>
              <a:gdLst>
                <a:gd name="T0" fmla="*/ 70 w 183"/>
                <a:gd name="T1" fmla="*/ 0 h 134"/>
                <a:gd name="T2" fmla="*/ 183 w 183"/>
                <a:gd name="T3" fmla="*/ 37 h 134"/>
                <a:gd name="T4" fmla="*/ 32 w 183"/>
                <a:gd name="T5" fmla="*/ 114 h 134"/>
                <a:gd name="T6" fmla="*/ 0 w 183"/>
                <a:gd name="T7" fmla="*/ 96 h 134"/>
                <a:gd name="T8" fmla="*/ 70 w 183"/>
                <a:gd name="T9" fmla="*/ 0 h 134"/>
              </a:gdLst>
              <a:ahLst/>
              <a:cxnLst>
                <a:cxn ang="0">
                  <a:pos x="T0" y="T1"/>
                </a:cxn>
                <a:cxn ang="0">
                  <a:pos x="T2" y="T3"/>
                </a:cxn>
                <a:cxn ang="0">
                  <a:pos x="T4" y="T5"/>
                </a:cxn>
                <a:cxn ang="0">
                  <a:pos x="T6" y="T7"/>
                </a:cxn>
                <a:cxn ang="0">
                  <a:pos x="T8" y="T9"/>
                </a:cxn>
              </a:cxnLst>
              <a:rect l="0" t="0" r="r" b="b"/>
              <a:pathLst>
                <a:path w="183" h="134">
                  <a:moveTo>
                    <a:pt x="70" y="0"/>
                  </a:moveTo>
                  <a:lnTo>
                    <a:pt x="183" y="37"/>
                  </a:lnTo>
                  <a:cubicBezTo>
                    <a:pt x="162" y="99"/>
                    <a:pt x="95" y="134"/>
                    <a:pt x="32" y="114"/>
                  </a:cubicBezTo>
                  <a:cubicBezTo>
                    <a:pt x="20" y="110"/>
                    <a:pt x="10" y="104"/>
                    <a:pt x="0" y="96"/>
                  </a:cubicBezTo>
                  <a:lnTo>
                    <a:pt x="70" y="0"/>
                  </a:lnTo>
                  <a:close/>
                </a:path>
              </a:pathLst>
            </a:custGeom>
            <a:solidFill>
              <a:srgbClr val="FDA8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311">
              <a:extLst>
                <a:ext uri="{FF2B5EF4-FFF2-40B4-BE49-F238E27FC236}">
                  <a16:creationId xmlns:a16="http://schemas.microsoft.com/office/drawing/2014/main" id="{81D06C04-603E-4428-9FEF-54C6FB51CCF0}"/>
                </a:ext>
              </a:extLst>
            </p:cNvPr>
            <p:cNvSpPr>
              <a:spLocks/>
            </p:cNvSpPr>
            <p:nvPr/>
          </p:nvSpPr>
          <p:spPr bwMode="auto">
            <a:xfrm>
              <a:off x="7676623" y="2442054"/>
              <a:ext cx="422977" cy="546345"/>
            </a:xfrm>
            <a:custGeom>
              <a:avLst/>
              <a:gdLst>
                <a:gd name="T0" fmla="*/ 0 w 118"/>
                <a:gd name="T1" fmla="*/ 119 h 156"/>
                <a:gd name="T2" fmla="*/ 0 w 118"/>
                <a:gd name="T3" fmla="*/ 0 h 156"/>
                <a:gd name="T4" fmla="*/ 118 w 118"/>
                <a:gd name="T5" fmla="*/ 119 h 156"/>
                <a:gd name="T6" fmla="*/ 113 w 118"/>
                <a:gd name="T7" fmla="*/ 156 h 156"/>
                <a:gd name="T8" fmla="*/ 0 w 118"/>
                <a:gd name="T9" fmla="*/ 119 h 156"/>
              </a:gdLst>
              <a:ahLst/>
              <a:cxnLst>
                <a:cxn ang="0">
                  <a:pos x="T0" y="T1"/>
                </a:cxn>
                <a:cxn ang="0">
                  <a:pos x="T2" y="T3"/>
                </a:cxn>
                <a:cxn ang="0">
                  <a:pos x="T4" y="T5"/>
                </a:cxn>
                <a:cxn ang="0">
                  <a:pos x="T6" y="T7"/>
                </a:cxn>
                <a:cxn ang="0">
                  <a:pos x="T8" y="T9"/>
                </a:cxn>
              </a:cxnLst>
              <a:rect l="0" t="0" r="r" b="b"/>
              <a:pathLst>
                <a:path w="118" h="156">
                  <a:moveTo>
                    <a:pt x="0" y="119"/>
                  </a:moveTo>
                  <a:lnTo>
                    <a:pt x="0" y="0"/>
                  </a:lnTo>
                  <a:cubicBezTo>
                    <a:pt x="65" y="0"/>
                    <a:pt x="118" y="53"/>
                    <a:pt x="118" y="119"/>
                  </a:cubicBezTo>
                  <a:cubicBezTo>
                    <a:pt x="118" y="132"/>
                    <a:pt x="117" y="143"/>
                    <a:pt x="113" y="156"/>
                  </a:cubicBezTo>
                  <a:lnTo>
                    <a:pt x="0" y="119"/>
                  </a:ln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312">
              <a:extLst>
                <a:ext uri="{FF2B5EF4-FFF2-40B4-BE49-F238E27FC236}">
                  <a16:creationId xmlns:a16="http://schemas.microsoft.com/office/drawing/2014/main" id="{C3F947CA-6984-45EA-9471-B2287BFC0F5C}"/>
                </a:ext>
              </a:extLst>
            </p:cNvPr>
            <p:cNvSpPr>
              <a:spLocks/>
            </p:cNvSpPr>
            <p:nvPr/>
          </p:nvSpPr>
          <p:spPr bwMode="auto">
            <a:xfrm>
              <a:off x="6583933" y="3728608"/>
              <a:ext cx="678528" cy="555160"/>
            </a:xfrm>
            <a:custGeom>
              <a:avLst/>
              <a:gdLst>
                <a:gd name="T0" fmla="*/ 168 w 193"/>
                <a:gd name="T1" fmla="*/ 156 h 156"/>
                <a:gd name="T2" fmla="*/ 25 w 193"/>
                <a:gd name="T3" fmla="*/ 156 h 156"/>
                <a:gd name="T4" fmla="*/ 0 w 193"/>
                <a:gd name="T5" fmla="*/ 131 h 156"/>
                <a:gd name="T6" fmla="*/ 0 w 193"/>
                <a:gd name="T7" fmla="*/ 24 h 156"/>
                <a:gd name="T8" fmla="*/ 25 w 193"/>
                <a:gd name="T9" fmla="*/ 0 h 156"/>
                <a:gd name="T10" fmla="*/ 168 w 193"/>
                <a:gd name="T11" fmla="*/ 0 h 156"/>
                <a:gd name="T12" fmla="*/ 193 w 193"/>
                <a:gd name="T13" fmla="*/ 24 h 156"/>
                <a:gd name="T14" fmla="*/ 193 w 193"/>
                <a:gd name="T15" fmla="*/ 131 h 156"/>
                <a:gd name="T16" fmla="*/ 168 w 193"/>
                <a:gd name="T17"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56">
                  <a:moveTo>
                    <a:pt x="168" y="156"/>
                  </a:moveTo>
                  <a:lnTo>
                    <a:pt x="25" y="156"/>
                  </a:lnTo>
                  <a:cubicBezTo>
                    <a:pt x="11" y="156"/>
                    <a:pt x="0" y="145"/>
                    <a:pt x="0" y="131"/>
                  </a:cubicBezTo>
                  <a:lnTo>
                    <a:pt x="0" y="24"/>
                  </a:lnTo>
                  <a:cubicBezTo>
                    <a:pt x="0" y="11"/>
                    <a:pt x="11" y="0"/>
                    <a:pt x="25" y="0"/>
                  </a:cubicBezTo>
                  <a:lnTo>
                    <a:pt x="168" y="0"/>
                  </a:lnTo>
                  <a:cubicBezTo>
                    <a:pt x="181" y="0"/>
                    <a:pt x="193" y="11"/>
                    <a:pt x="193" y="24"/>
                  </a:cubicBezTo>
                  <a:lnTo>
                    <a:pt x="193" y="131"/>
                  </a:lnTo>
                  <a:cubicBezTo>
                    <a:pt x="193" y="145"/>
                    <a:pt x="181" y="156"/>
                    <a:pt x="168" y="1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313">
              <a:extLst>
                <a:ext uri="{FF2B5EF4-FFF2-40B4-BE49-F238E27FC236}">
                  <a16:creationId xmlns:a16="http://schemas.microsoft.com/office/drawing/2014/main" id="{1BCC9184-B747-4CA6-AD9B-9539864ED5E2}"/>
                </a:ext>
              </a:extLst>
            </p:cNvPr>
            <p:cNvSpPr>
              <a:spLocks noEditPoints="1"/>
            </p:cNvSpPr>
            <p:nvPr/>
          </p:nvSpPr>
          <p:spPr bwMode="auto">
            <a:xfrm>
              <a:off x="6689677" y="3860786"/>
              <a:ext cx="467040" cy="246737"/>
            </a:xfrm>
            <a:custGeom>
              <a:avLst/>
              <a:gdLst>
                <a:gd name="T0" fmla="*/ 95 w 132"/>
                <a:gd name="T1" fmla="*/ 32 h 69"/>
                <a:gd name="T2" fmla="*/ 106 w 132"/>
                <a:gd name="T3" fmla="*/ 22 h 69"/>
                <a:gd name="T4" fmla="*/ 117 w 132"/>
                <a:gd name="T5" fmla="*/ 32 h 69"/>
                <a:gd name="T6" fmla="*/ 106 w 132"/>
                <a:gd name="T7" fmla="*/ 43 h 69"/>
                <a:gd name="T8" fmla="*/ 95 w 132"/>
                <a:gd name="T9" fmla="*/ 32 h 69"/>
                <a:gd name="T10" fmla="*/ 55 w 132"/>
                <a:gd name="T11" fmla="*/ 17 h 69"/>
                <a:gd name="T12" fmla="*/ 65 w 132"/>
                <a:gd name="T13" fmla="*/ 6 h 69"/>
                <a:gd name="T14" fmla="*/ 76 w 132"/>
                <a:gd name="T15" fmla="*/ 17 h 69"/>
                <a:gd name="T16" fmla="*/ 65 w 132"/>
                <a:gd name="T17" fmla="*/ 27 h 69"/>
                <a:gd name="T18" fmla="*/ 55 w 132"/>
                <a:gd name="T19" fmla="*/ 17 h 69"/>
                <a:gd name="T20" fmla="*/ 15 w 132"/>
                <a:gd name="T21" fmla="*/ 32 h 69"/>
                <a:gd name="T22" fmla="*/ 26 w 132"/>
                <a:gd name="T23" fmla="*/ 22 h 69"/>
                <a:gd name="T24" fmla="*/ 37 w 132"/>
                <a:gd name="T25" fmla="*/ 32 h 69"/>
                <a:gd name="T26" fmla="*/ 26 w 132"/>
                <a:gd name="T27" fmla="*/ 43 h 69"/>
                <a:gd name="T28" fmla="*/ 15 w 132"/>
                <a:gd name="T29" fmla="*/ 32 h 69"/>
                <a:gd name="T30" fmla="*/ 117 w 132"/>
                <a:gd name="T31" fmla="*/ 45 h 69"/>
                <a:gd name="T32" fmla="*/ 123 w 132"/>
                <a:gd name="T33" fmla="*/ 32 h 69"/>
                <a:gd name="T34" fmla="*/ 106 w 132"/>
                <a:gd name="T35" fmla="*/ 15 h 69"/>
                <a:gd name="T36" fmla="*/ 89 w 132"/>
                <a:gd name="T37" fmla="*/ 32 h 69"/>
                <a:gd name="T38" fmla="*/ 95 w 132"/>
                <a:gd name="T39" fmla="*/ 45 h 69"/>
                <a:gd name="T40" fmla="*/ 91 w 132"/>
                <a:gd name="T41" fmla="*/ 48 h 69"/>
                <a:gd name="T42" fmla="*/ 76 w 132"/>
                <a:gd name="T43" fmla="*/ 30 h 69"/>
                <a:gd name="T44" fmla="*/ 82 w 132"/>
                <a:gd name="T45" fmla="*/ 17 h 69"/>
                <a:gd name="T46" fmla="*/ 65 w 132"/>
                <a:gd name="T47" fmla="*/ 0 h 69"/>
                <a:gd name="T48" fmla="*/ 48 w 132"/>
                <a:gd name="T49" fmla="*/ 17 h 69"/>
                <a:gd name="T50" fmla="*/ 55 w 132"/>
                <a:gd name="T51" fmla="*/ 30 h 69"/>
                <a:gd name="T52" fmla="*/ 40 w 132"/>
                <a:gd name="T53" fmla="*/ 47 h 69"/>
                <a:gd name="T54" fmla="*/ 37 w 132"/>
                <a:gd name="T55" fmla="*/ 45 h 69"/>
                <a:gd name="T56" fmla="*/ 43 w 132"/>
                <a:gd name="T57" fmla="*/ 32 h 69"/>
                <a:gd name="T58" fmla="*/ 26 w 132"/>
                <a:gd name="T59" fmla="*/ 15 h 69"/>
                <a:gd name="T60" fmla="*/ 9 w 132"/>
                <a:gd name="T61" fmla="*/ 32 h 69"/>
                <a:gd name="T62" fmla="*/ 15 w 132"/>
                <a:gd name="T63" fmla="*/ 45 h 69"/>
                <a:gd name="T64" fmla="*/ 0 w 132"/>
                <a:gd name="T65" fmla="*/ 69 h 69"/>
                <a:gd name="T66" fmla="*/ 6 w 132"/>
                <a:gd name="T67" fmla="*/ 69 h 69"/>
                <a:gd name="T68" fmla="*/ 26 w 132"/>
                <a:gd name="T69" fmla="*/ 49 h 69"/>
                <a:gd name="T70" fmla="*/ 46 w 132"/>
                <a:gd name="T71" fmla="*/ 69 h 69"/>
                <a:gd name="T72" fmla="*/ 52 w 132"/>
                <a:gd name="T73" fmla="*/ 69 h 69"/>
                <a:gd name="T74" fmla="*/ 46 w 132"/>
                <a:gd name="T75" fmla="*/ 52 h 69"/>
                <a:gd name="T76" fmla="*/ 65 w 132"/>
                <a:gd name="T77" fmla="*/ 34 h 69"/>
                <a:gd name="T78" fmla="*/ 85 w 132"/>
                <a:gd name="T79" fmla="*/ 53 h 69"/>
                <a:gd name="T80" fmla="*/ 80 w 132"/>
                <a:gd name="T81" fmla="*/ 69 h 69"/>
                <a:gd name="T82" fmla="*/ 86 w 132"/>
                <a:gd name="T83" fmla="*/ 69 h 69"/>
                <a:gd name="T84" fmla="*/ 106 w 132"/>
                <a:gd name="T85" fmla="*/ 49 h 69"/>
                <a:gd name="T86" fmla="*/ 126 w 132"/>
                <a:gd name="T87" fmla="*/ 69 h 69"/>
                <a:gd name="T88" fmla="*/ 132 w 132"/>
                <a:gd name="T89" fmla="*/ 69 h 69"/>
                <a:gd name="T90" fmla="*/ 117 w 132"/>
                <a:gd name="T91"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69">
                  <a:moveTo>
                    <a:pt x="95" y="32"/>
                  </a:moveTo>
                  <a:cubicBezTo>
                    <a:pt x="95" y="26"/>
                    <a:pt x="100" y="22"/>
                    <a:pt x="106" y="22"/>
                  </a:cubicBezTo>
                  <a:cubicBezTo>
                    <a:pt x="112" y="22"/>
                    <a:pt x="117" y="26"/>
                    <a:pt x="117" y="32"/>
                  </a:cubicBezTo>
                  <a:cubicBezTo>
                    <a:pt x="117" y="38"/>
                    <a:pt x="112" y="43"/>
                    <a:pt x="106" y="43"/>
                  </a:cubicBezTo>
                  <a:cubicBezTo>
                    <a:pt x="100" y="43"/>
                    <a:pt x="95" y="38"/>
                    <a:pt x="95" y="32"/>
                  </a:cubicBezTo>
                  <a:close/>
                  <a:moveTo>
                    <a:pt x="55" y="17"/>
                  </a:moveTo>
                  <a:cubicBezTo>
                    <a:pt x="55" y="11"/>
                    <a:pt x="60" y="6"/>
                    <a:pt x="65" y="6"/>
                  </a:cubicBezTo>
                  <a:cubicBezTo>
                    <a:pt x="71" y="6"/>
                    <a:pt x="76" y="11"/>
                    <a:pt x="76" y="17"/>
                  </a:cubicBezTo>
                  <a:cubicBezTo>
                    <a:pt x="76" y="23"/>
                    <a:pt x="71" y="27"/>
                    <a:pt x="65" y="27"/>
                  </a:cubicBezTo>
                  <a:cubicBezTo>
                    <a:pt x="60" y="27"/>
                    <a:pt x="55" y="23"/>
                    <a:pt x="55" y="17"/>
                  </a:cubicBezTo>
                  <a:close/>
                  <a:moveTo>
                    <a:pt x="15" y="32"/>
                  </a:moveTo>
                  <a:cubicBezTo>
                    <a:pt x="15" y="26"/>
                    <a:pt x="20" y="22"/>
                    <a:pt x="26" y="22"/>
                  </a:cubicBezTo>
                  <a:cubicBezTo>
                    <a:pt x="32" y="22"/>
                    <a:pt x="37" y="26"/>
                    <a:pt x="37" y="32"/>
                  </a:cubicBezTo>
                  <a:cubicBezTo>
                    <a:pt x="37" y="38"/>
                    <a:pt x="32" y="43"/>
                    <a:pt x="26" y="43"/>
                  </a:cubicBezTo>
                  <a:cubicBezTo>
                    <a:pt x="20" y="43"/>
                    <a:pt x="15" y="38"/>
                    <a:pt x="15" y="32"/>
                  </a:cubicBezTo>
                  <a:close/>
                  <a:moveTo>
                    <a:pt x="117" y="45"/>
                  </a:moveTo>
                  <a:cubicBezTo>
                    <a:pt x="121" y="42"/>
                    <a:pt x="123" y="38"/>
                    <a:pt x="123" y="32"/>
                  </a:cubicBezTo>
                  <a:cubicBezTo>
                    <a:pt x="123" y="23"/>
                    <a:pt x="115" y="15"/>
                    <a:pt x="106" y="15"/>
                  </a:cubicBezTo>
                  <a:cubicBezTo>
                    <a:pt x="97" y="15"/>
                    <a:pt x="89" y="23"/>
                    <a:pt x="89" y="32"/>
                  </a:cubicBezTo>
                  <a:cubicBezTo>
                    <a:pt x="89" y="38"/>
                    <a:pt x="91" y="42"/>
                    <a:pt x="95" y="45"/>
                  </a:cubicBezTo>
                  <a:cubicBezTo>
                    <a:pt x="94" y="46"/>
                    <a:pt x="92" y="47"/>
                    <a:pt x="91" y="48"/>
                  </a:cubicBezTo>
                  <a:cubicBezTo>
                    <a:pt x="89" y="40"/>
                    <a:pt x="84" y="33"/>
                    <a:pt x="76" y="30"/>
                  </a:cubicBezTo>
                  <a:cubicBezTo>
                    <a:pt x="80" y="27"/>
                    <a:pt x="82" y="22"/>
                    <a:pt x="82" y="17"/>
                  </a:cubicBezTo>
                  <a:cubicBezTo>
                    <a:pt x="82" y="7"/>
                    <a:pt x="75" y="0"/>
                    <a:pt x="65" y="0"/>
                  </a:cubicBezTo>
                  <a:cubicBezTo>
                    <a:pt x="56" y="0"/>
                    <a:pt x="48" y="7"/>
                    <a:pt x="48" y="17"/>
                  </a:cubicBezTo>
                  <a:cubicBezTo>
                    <a:pt x="48" y="22"/>
                    <a:pt x="51" y="27"/>
                    <a:pt x="55" y="30"/>
                  </a:cubicBezTo>
                  <a:cubicBezTo>
                    <a:pt x="47" y="33"/>
                    <a:pt x="42" y="39"/>
                    <a:pt x="40" y="47"/>
                  </a:cubicBezTo>
                  <a:cubicBezTo>
                    <a:pt x="39" y="46"/>
                    <a:pt x="38" y="46"/>
                    <a:pt x="37" y="45"/>
                  </a:cubicBezTo>
                  <a:cubicBezTo>
                    <a:pt x="41" y="42"/>
                    <a:pt x="43" y="38"/>
                    <a:pt x="43" y="32"/>
                  </a:cubicBezTo>
                  <a:cubicBezTo>
                    <a:pt x="43" y="23"/>
                    <a:pt x="35" y="15"/>
                    <a:pt x="26" y="15"/>
                  </a:cubicBezTo>
                  <a:cubicBezTo>
                    <a:pt x="17" y="15"/>
                    <a:pt x="9" y="23"/>
                    <a:pt x="9" y="32"/>
                  </a:cubicBezTo>
                  <a:cubicBezTo>
                    <a:pt x="9" y="38"/>
                    <a:pt x="11" y="42"/>
                    <a:pt x="15" y="45"/>
                  </a:cubicBezTo>
                  <a:cubicBezTo>
                    <a:pt x="6" y="50"/>
                    <a:pt x="0" y="59"/>
                    <a:pt x="0" y="69"/>
                  </a:cubicBezTo>
                  <a:lnTo>
                    <a:pt x="6" y="69"/>
                  </a:lnTo>
                  <a:cubicBezTo>
                    <a:pt x="6" y="58"/>
                    <a:pt x="15" y="49"/>
                    <a:pt x="26" y="49"/>
                  </a:cubicBezTo>
                  <a:cubicBezTo>
                    <a:pt x="37" y="49"/>
                    <a:pt x="46" y="58"/>
                    <a:pt x="46" y="69"/>
                  </a:cubicBezTo>
                  <a:lnTo>
                    <a:pt x="52" y="69"/>
                  </a:lnTo>
                  <a:cubicBezTo>
                    <a:pt x="52" y="63"/>
                    <a:pt x="50" y="57"/>
                    <a:pt x="46" y="52"/>
                  </a:cubicBezTo>
                  <a:cubicBezTo>
                    <a:pt x="47" y="42"/>
                    <a:pt x="55" y="34"/>
                    <a:pt x="65" y="34"/>
                  </a:cubicBezTo>
                  <a:cubicBezTo>
                    <a:pt x="76" y="34"/>
                    <a:pt x="85" y="42"/>
                    <a:pt x="85" y="53"/>
                  </a:cubicBezTo>
                  <a:cubicBezTo>
                    <a:pt x="82" y="58"/>
                    <a:pt x="80" y="63"/>
                    <a:pt x="80" y="69"/>
                  </a:cubicBezTo>
                  <a:lnTo>
                    <a:pt x="86" y="69"/>
                  </a:lnTo>
                  <a:cubicBezTo>
                    <a:pt x="86" y="58"/>
                    <a:pt x="95" y="49"/>
                    <a:pt x="106" y="49"/>
                  </a:cubicBezTo>
                  <a:cubicBezTo>
                    <a:pt x="117" y="49"/>
                    <a:pt x="126" y="58"/>
                    <a:pt x="126" y="69"/>
                  </a:cubicBezTo>
                  <a:lnTo>
                    <a:pt x="132" y="69"/>
                  </a:lnTo>
                  <a:cubicBezTo>
                    <a:pt x="132" y="59"/>
                    <a:pt x="126" y="50"/>
                    <a:pt x="117"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314">
              <a:extLst>
                <a:ext uri="{FF2B5EF4-FFF2-40B4-BE49-F238E27FC236}">
                  <a16:creationId xmlns:a16="http://schemas.microsoft.com/office/drawing/2014/main" id="{EB6BC83E-9307-4573-9A55-394A3BC482E0}"/>
                </a:ext>
              </a:extLst>
            </p:cNvPr>
            <p:cNvSpPr>
              <a:spLocks/>
            </p:cNvSpPr>
            <p:nvPr/>
          </p:nvSpPr>
          <p:spPr bwMode="auto">
            <a:xfrm>
              <a:off x="8046728" y="3367313"/>
              <a:ext cx="1973892" cy="581593"/>
            </a:xfrm>
            <a:custGeom>
              <a:avLst/>
              <a:gdLst>
                <a:gd name="T0" fmla="*/ 278 w 559"/>
                <a:gd name="T1" fmla="*/ 0 h 165"/>
                <a:gd name="T2" fmla="*/ 0 w 559"/>
                <a:gd name="T3" fmla="*/ 112 h 165"/>
                <a:gd name="T4" fmla="*/ 0 w 559"/>
                <a:gd name="T5" fmla="*/ 165 h 165"/>
                <a:gd name="T6" fmla="*/ 279 w 559"/>
                <a:gd name="T7" fmla="*/ 51 h 165"/>
                <a:gd name="T8" fmla="*/ 559 w 559"/>
                <a:gd name="T9" fmla="*/ 165 h 165"/>
                <a:gd name="T10" fmla="*/ 559 w 559"/>
                <a:gd name="T11" fmla="*/ 112 h 165"/>
                <a:gd name="T12" fmla="*/ 278 w 559"/>
                <a:gd name="T13" fmla="*/ 0 h 165"/>
              </a:gdLst>
              <a:ahLst/>
              <a:cxnLst>
                <a:cxn ang="0">
                  <a:pos x="T0" y="T1"/>
                </a:cxn>
                <a:cxn ang="0">
                  <a:pos x="T2" y="T3"/>
                </a:cxn>
                <a:cxn ang="0">
                  <a:pos x="T4" y="T5"/>
                </a:cxn>
                <a:cxn ang="0">
                  <a:pos x="T6" y="T7"/>
                </a:cxn>
                <a:cxn ang="0">
                  <a:pos x="T8" y="T9"/>
                </a:cxn>
                <a:cxn ang="0">
                  <a:pos x="T10" y="T11"/>
                </a:cxn>
                <a:cxn ang="0">
                  <a:pos x="T12" y="T13"/>
                </a:cxn>
              </a:cxnLst>
              <a:rect l="0" t="0" r="r" b="b"/>
              <a:pathLst>
                <a:path w="559" h="165">
                  <a:moveTo>
                    <a:pt x="278" y="0"/>
                  </a:moveTo>
                  <a:cubicBezTo>
                    <a:pt x="86" y="0"/>
                    <a:pt x="0" y="112"/>
                    <a:pt x="0" y="112"/>
                  </a:cubicBezTo>
                  <a:lnTo>
                    <a:pt x="0" y="165"/>
                  </a:lnTo>
                  <a:cubicBezTo>
                    <a:pt x="0" y="165"/>
                    <a:pt x="89" y="51"/>
                    <a:pt x="279" y="51"/>
                  </a:cubicBezTo>
                  <a:cubicBezTo>
                    <a:pt x="469" y="51"/>
                    <a:pt x="559" y="165"/>
                    <a:pt x="559" y="165"/>
                  </a:cubicBezTo>
                  <a:lnTo>
                    <a:pt x="559" y="112"/>
                  </a:lnTo>
                  <a:cubicBezTo>
                    <a:pt x="559" y="112"/>
                    <a:pt x="470" y="0"/>
                    <a:pt x="278"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315">
              <a:extLst>
                <a:ext uri="{FF2B5EF4-FFF2-40B4-BE49-F238E27FC236}">
                  <a16:creationId xmlns:a16="http://schemas.microsoft.com/office/drawing/2014/main" id="{60E2B80B-B089-4F78-9B18-E8AE88CEF3E5}"/>
                </a:ext>
              </a:extLst>
            </p:cNvPr>
            <p:cNvSpPr>
              <a:spLocks/>
            </p:cNvSpPr>
            <p:nvPr/>
          </p:nvSpPr>
          <p:spPr bwMode="auto">
            <a:xfrm>
              <a:off x="8029104" y="3684545"/>
              <a:ext cx="2009140" cy="493473"/>
            </a:xfrm>
            <a:custGeom>
              <a:avLst/>
              <a:gdLst>
                <a:gd name="T0" fmla="*/ 285 w 571"/>
                <a:gd name="T1" fmla="*/ 0 h 138"/>
                <a:gd name="T2" fmla="*/ 571 w 571"/>
                <a:gd name="T3" fmla="*/ 34 h 138"/>
                <a:gd name="T4" fmla="*/ 571 w 571"/>
                <a:gd name="T5" fmla="*/ 120 h 138"/>
                <a:gd name="T6" fmla="*/ 545 w 571"/>
                <a:gd name="T7" fmla="*/ 123 h 138"/>
                <a:gd name="T8" fmla="*/ 347 w 571"/>
                <a:gd name="T9" fmla="*/ 136 h 138"/>
                <a:gd name="T10" fmla="*/ 329 w 571"/>
                <a:gd name="T11" fmla="*/ 129 h 138"/>
                <a:gd name="T12" fmla="*/ 286 w 571"/>
                <a:gd name="T13" fmla="*/ 129 h 138"/>
                <a:gd name="T14" fmla="*/ 285 w 571"/>
                <a:gd name="T15" fmla="*/ 129 h 138"/>
                <a:gd name="T16" fmla="*/ 242 w 571"/>
                <a:gd name="T17" fmla="*/ 129 h 138"/>
                <a:gd name="T18" fmla="*/ 223 w 571"/>
                <a:gd name="T19" fmla="*/ 136 h 138"/>
                <a:gd name="T20" fmla="*/ 25 w 571"/>
                <a:gd name="T21" fmla="*/ 123 h 138"/>
                <a:gd name="T22" fmla="*/ 0 w 571"/>
                <a:gd name="T23" fmla="*/ 120 h 138"/>
                <a:gd name="T24" fmla="*/ 0 w 571"/>
                <a:gd name="T25" fmla="*/ 34 h 138"/>
                <a:gd name="T26" fmla="*/ 285 w 571"/>
                <a:gd name="T2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 h="138">
                  <a:moveTo>
                    <a:pt x="285" y="0"/>
                  </a:moveTo>
                  <a:lnTo>
                    <a:pt x="571" y="34"/>
                  </a:lnTo>
                  <a:lnTo>
                    <a:pt x="571" y="120"/>
                  </a:lnTo>
                  <a:lnTo>
                    <a:pt x="545" y="123"/>
                  </a:lnTo>
                  <a:cubicBezTo>
                    <a:pt x="545" y="123"/>
                    <a:pt x="361" y="138"/>
                    <a:pt x="347" y="136"/>
                  </a:cubicBezTo>
                  <a:cubicBezTo>
                    <a:pt x="333" y="134"/>
                    <a:pt x="329" y="129"/>
                    <a:pt x="329" y="129"/>
                  </a:cubicBezTo>
                  <a:lnTo>
                    <a:pt x="286" y="129"/>
                  </a:lnTo>
                  <a:lnTo>
                    <a:pt x="285" y="129"/>
                  </a:lnTo>
                  <a:lnTo>
                    <a:pt x="242" y="129"/>
                  </a:lnTo>
                  <a:cubicBezTo>
                    <a:pt x="242" y="129"/>
                    <a:pt x="237" y="134"/>
                    <a:pt x="223" y="136"/>
                  </a:cubicBezTo>
                  <a:cubicBezTo>
                    <a:pt x="209" y="138"/>
                    <a:pt x="25" y="123"/>
                    <a:pt x="25" y="123"/>
                  </a:cubicBezTo>
                  <a:lnTo>
                    <a:pt x="0" y="120"/>
                  </a:lnTo>
                  <a:lnTo>
                    <a:pt x="0" y="34"/>
                  </a:lnTo>
                  <a:lnTo>
                    <a:pt x="285"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16">
              <a:extLst>
                <a:ext uri="{FF2B5EF4-FFF2-40B4-BE49-F238E27FC236}">
                  <a16:creationId xmlns:a16="http://schemas.microsoft.com/office/drawing/2014/main" id="{4607FDAB-CA9A-4C11-821E-21F3A82B47AA}"/>
                </a:ext>
              </a:extLst>
            </p:cNvPr>
            <p:cNvSpPr>
              <a:spLocks/>
            </p:cNvSpPr>
            <p:nvPr/>
          </p:nvSpPr>
          <p:spPr bwMode="auto">
            <a:xfrm>
              <a:off x="9941309" y="3737417"/>
              <a:ext cx="185055" cy="493473"/>
            </a:xfrm>
            <a:custGeom>
              <a:avLst/>
              <a:gdLst>
                <a:gd name="T0" fmla="*/ 19 w 52"/>
                <a:gd name="T1" fmla="*/ 4 h 140"/>
                <a:gd name="T2" fmla="*/ 52 w 52"/>
                <a:gd name="T3" fmla="*/ 51 h 140"/>
                <a:gd name="T4" fmla="*/ 46 w 52"/>
                <a:gd name="T5" fmla="*/ 129 h 140"/>
                <a:gd name="T6" fmla="*/ 34 w 52"/>
                <a:gd name="T7" fmla="*/ 140 h 140"/>
                <a:gd name="T8" fmla="*/ 0 w 52"/>
                <a:gd name="T9" fmla="*/ 140 h 140"/>
                <a:gd name="T10" fmla="*/ 0 w 52"/>
                <a:gd name="T11" fmla="*/ 0 h 140"/>
                <a:gd name="T12" fmla="*/ 19 w 52"/>
                <a:gd name="T13" fmla="*/ 4 h 140"/>
              </a:gdLst>
              <a:ahLst/>
              <a:cxnLst>
                <a:cxn ang="0">
                  <a:pos x="T0" y="T1"/>
                </a:cxn>
                <a:cxn ang="0">
                  <a:pos x="T2" y="T3"/>
                </a:cxn>
                <a:cxn ang="0">
                  <a:pos x="T4" y="T5"/>
                </a:cxn>
                <a:cxn ang="0">
                  <a:pos x="T6" y="T7"/>
                </a:cxn>
                <a:cxn ang="0">
                  <a:pos x="T8" y="T9"/>
                </a:cxn>
                <a:cxn ang="0">
                  <a:pos x="T10" y="T11"/>
                </a:cxn>
                <a:cxn ang="0">
                  <a:pos x="T12" y="T13"/>
                </a:cxn>
              </a:cxnLst>
              <a:rect l="0" t="0" r="r" b="b"/>
              <a:pathLst>
                <a:path w="52" h="140">
                  <a:moveTo>
                    <a:pt x="19" y="4"/>
                  </a:moveTo>
                  <a:cubicBezTo>
                    <a:pt x="44" y="14"/>
                    <a:pt x="52" y="24"/>
                    <a:pt x="52" y="51"/>
                  </a:cubicBezTo>
                  <a:cubicBezTo>
                    <a:pt x="52" y="71"/>
                    <a:pt x="48" y="110"/>
                    <a:pt x="46" y="129"/>
                  </a:cubicBezTo>
                  <a:cubicBezTo>
                    <a:pt x="45" y="135"/>
                    <a:pt x="40" y="140"/>
                    <a:pt x="34" y="140"/>
                  </a:cubicBezTo>
                  <a:lnTo>
                    <a:pt x="0" y="140"/>
                  </a:lnTo>
                  <a:lnTo>
                    <a:pt x="0" y="0"/>
                  </a:lnTo>
                  <a:lnTo>
                    <a:pt x="19" y="4"/>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317">
              <a:extLst>
                <a:ext uri="{FF2B5EF4-FFF2-40B4-BE49-F238E27FC236}">
                  <a16:creationId xmlns:a16="http://schemas.microsoft.com/office/drawing/2014/main" id="{8C905591-F026-4416-93C3-0427368AE91E}"/>
                </a:ext>
              </a:extLst>
            </p:cNvPr>
            <p:cNvSpPr>
              <a:spLocks/>
            </p:cNvSpPr>
            <p:nvPr/>
          </p:nvSpPr>
          <p:spPr bwMode="auto">
            <a:xfrm>
              <a:off x="9958933" y="4213266"/>
              <a:ext cx="114559" cy="88120"/>
            </a:xfrm>
            <a:custGeom>
              <a:avLst/>
              <a:gdLst>
                <a:gd name="T0" fmla="*/ 31 w 31"/>
                <a:gd name="T1" fmla="*/ 0 h 24"/>
                <a:gd name="T2" fmla="*/ 31 w 31"/>
                <a:gd name="T3" fmla="*/ 12 h 24"/>
                <a:gd name="T4" fmla="*/ 26 w 31"/>
                <a:gd name="T5" fmla="*/ 20 h 24"/>
                <a:gd name="T6" fmla="*/ 24 w 31"/>
                <a:gd name="T7" fmla="*/ 22 h 24"/>
                <a:gd name="T8" fmla="*/ 18 w 31"/>
                <a:gd name="T9" fmla="*/ 24 h 24"/>
                <a:gd name="T10" fmla="*/ 8 w 31"/>
                <a:gd name="T11" fmla="*/ 24 h 24"/>
                <a:gd name="T12" fmla="*/ 0 w 31"/>
                <a:gd name="T13" fmla="*/ 20 h 24"/>
                <a:gd name="T14" fmla="*/ 0 w 31"/>
                <a:gd name="T15" fmla="*/ 0 h 24"/>
                <a:gd name="T16" fmla="*/ 31 w 31"/>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4">
                  <a:moveTo>
                    <a:pt x="31" y="0"/>
                  </a:moveTo>
                  <a:lnTo>
                    <a:pt x="31" y="12"/>
                  </a:lnTo>
                  <a:cubicBezTo>
                    <a:pt x="31" y="15"/>
                    <a:pt x="29" y="19"/>
                    <a:pt x="26" y="20"/>
                  </a:cubicBezTo>
                  <a:lnTo>
                    <a:pt x="24" y="22"/>
                  </a:lnTo>
                  <a:cubicBezTo>
                    <a:pt x="22" y="23"/>
                    <a:pt x="20" y="24"/>
                    <a:pt x="18" y="24"/>
                  </a:cubicBezTo>
                  <a:lnTo>
                    <a:pt x="8" y="24"/>
                  </a:lnTo>
                  <a:cubicBezTo>
                    <a:pt x="2" y="24"/>
                    <a:pt x="0" y="20"/>
                    <a:pt x="0" y="20"/>
                  </a:cubicBezTo>
                  <a:lnTo>
                    <a:pt x="0" y="0"/>
                  </a:lnTo>
                  <a:lnTo>
                    <a:pt x="31"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318">
              <a:extLst>
                <a:ext uri="{FF2B5EF4-FFF2-40B4-BE49-F238E27FC236}">
                  <a16:creationId xmlns:a16="http://schemas.microsoft.com/office/drawing/2014/main" id="{B016735C-F4BB-4ACF-8EA0-E64579B9B3A4}"/>
                </a:ext>
              </a:extLst>
            </p:cNvPr>
            <p:cNvSpPr>
              <a:spLocks/>
            </p:cNvSpPr>
            <p:nvPr/>
          </p:nvSpPr>
          <p:spPr bwMode="auto">
            <a:xfrm>
              <a:off x="8178905" y="3878410"/>
              <a:ext cx="308423" cy="158616"/>
            </a:xfrm>
            <a:custGeom>
              <a:avLst/>
              <a:gdLst>
                <a:gd name="T0" fmla="*/ 23 w 88"/>
                <a:gd name="T1" fmla="*/ 0 h 45"/>
                <a:gd name="T2" fmla="*/ 65 w 88"/>
                <a:gd name="T3" fmla="*/ 0 h 45"/>
                <a:gd name="T4" fmla="*/ 88 w 88"/>
                <a:gd name="T5" fmla="*/ 22 h 45"/>
                <a:gd name="T6" fmla="*/ 65 w 88"/>
                <a:gd name="T7" fmla="*/ 45 h 45"/>
                <a:gd name="T8" fmla="*/ 23 w 88"/>
                <a:gd name="T9" fmla="*/ 45 h 45"/>
                <a:gd name="T10" fmla="*/ 0 w 88"/>
                <a:gd name="T11" fmla="*/ 22 h 45"/>
                <a:gd name="T12" fmla="*/ 23 w 88"/>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88" h="45">
                  <a:moveTo>
                    <a:pt x="23" y="0"/>
                  </a:moveTo>
                  <a:lnTo>
                    <a:pt x="65" y="0"/>
                  </a:lnTo>
                  <a:cubicBezTo>
                    <a:pt x="77" y="0"/>
                    <a:pt x="88" y="10"/>
                    <a:pt x="88" y="22"/>
                  </a:cubicBezTo>
                  <a:cubicBezTo>
                    <a:pt x="88" y="35"/>
                    <a:pt x="77" y="45"/>
                    <a:pt x="65" y="45"/>
                  </a:cubicBezTo>
                  <a:lnTo>
                    <a:pt x="23" y="45"/>
                  </a:lnTo>
                  <a:cubicBezTo>
                    <a:pt x="10" y="45"/>
                    <a:pt x="0" y="35"/>
                    <a:pt x="0" y="22"/>
                  </a:cubicBezTo>
                  <a:cubicBezTo>
                    <a:pt x="0" y="10"/>
                    <a:pt x="10" y="0"/>
                    <a:pt x="2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1319">
              <a:extLst>
                <a:ext uri="{FF2B5EF4-FFF2-40B4-BE49-F238E27FC236}">
                  <a16:creationId xmlns:a16="http://schemas.microsoft.com/office/drawing/2014/main" id="{7F876B5E-0BDF-4A4D-A1EF-76A2FE40E849}"/>
                </a:ext>
              </a:extLst>
            </p:cNvPr>
            <p:cNvSpPr>
              <a:spLocks noChangeArrowheads="1"/>
            </p:cNvSpPr>
            <p:nvPr/>
          </p:nvSpPr>
          <p:spPr bwMode="auto">
            <a:xfrm>
              <a:off x="8355146" y="3904848"/>
              <a:ext cx="96935" cy="9693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Oval 1320">
              <a:extLst>
                <a:ext uri="{FF2B5EF4-FFF2-40B4-BE49-F238E27FC236}">
                  <a16:creationId xmlns:a16="http://schemas.microsoft.com/office/drawing/2014/main" id="{7EAAEC7B-1A7B-4647-8702-47D5B64BB138}"/>
                </a:ext>
              </a:extLst>
            </p:cNvPr>
            <p:cNvSpPr>
              <a:spLocks noChangeArrowheads="1"/>
            </p:cNvSpPr>
            <p:nvPr/>
          </p:nvSpPr>
          <p:spPr bwMode="auto">
            <a:xfrm>
              <a:off x="8390394" y="3940097"/>
              <a:ext cx="26439" cy="26439"/>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Oval 1321">
              <a:extLst>
                <a:ext uri="{FF2B5EF4-FFF2-40B4-BE49-F238E27FC236}">
                  <a16:creationId xmlns:a16="http://schemas.microsoft.com/office/drawing/2014/main" id="{A45680EE-1CB0-415A-ACAA-F5EC25B3E7A3}"/>
                </a:ext>
              </a:extLst>
            </p:cNvPr>
            <p:cNvSpPr>
              <a:spLocks noChangeArrowheads="1"/>
            </p:cNvSpPr>
            <p:nvPr/>
          </p:nvSpPr>
          <p:spPr bwMode="auto">
            <a:xfrm>
              <a:off x="8205344" y="3904848"/>
              <a:ext cx="105744" cy="9693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Oval 1322">
              <a:extLst>
                <a:ext uri="{FF2B5EF4-FFF2-40B4-BE49-F238E27FC236}">
                  <a16:creationId xmlns:a16="http://schemas.microsoft.com/office/drawing/2014/main" id="{FD19A989-99F1-41DC-B4E1-D6DB98328699}"/>
                </a:ext>
              </a:extLst>
            </p:cNvPr>
            <p:cNvSpPr>
              <a:spLocks noChangeArrowheads="1"/>
            </p:cNvSpPr>
            <p:nvPr/>
          </p:nvSpPr>
          <p:spPr bwMode="auto">
            <a:xfrm>
              <a:off x="8240592" y="3940097"/>
              <a:ext cx="35248" cy="26439"/>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23">
              <a:extLst>
                <a:ext uri="{FF2B5EF4-FFF2-40B4-BE49-F238E27FC236}">
                  <a16:creationId xmlns:a16="http://schemas.microsoft.com/office/drawing/2014/main" id="{10D4C5A6-A9D4-41A0-AB7A-214D96D9F61D}"/>
                </a:ext>
              </a:extLst>
            </p:cNvPr>
            <p:cNvSpPr>
              <a:spLocks/>
            </p:cNvSpPr>
            <p:nvPr/>
          </p:nvSpPr>
          <p:spPr bwMode="auto">
            <a:xfrm>
              <a:off x="9580019" y="3878410"/>
              <a:ext cx="308423" cy="158616"/>
            </a:xfrm>
            <a:custGeom>
              <a:avLst/>
              <a:gdLst>
                <a:gd name="T0" fmla="*/ 23 w 87"/>
                <a:gd name="T1" fmla="*/ 0 h 45"/>
                <a:gd name="T2" fmla="*/ 65 w 87"/>
                <a:gd name="T3" fmla="*/ 0 h 45"/>
                <a:gd name="T4" fmla="*/ 87 w 87"/>
                <a:gd name="T5" fmla="*/ 22 h 45"/>
                <a:gd name="T6" fmla="*/ 65 w 87"/>
                <a:gd name="T7" fmla="*/ 45 h 45"/>
                <a:gd name="T8" fmla="*/ 23 w 87"/>
                <a:gd name="T9" fmla="*/ 45 h 45"/>
                <a:gd name="T10" fmla="*/ 0 w 87"/>
                <a:gd name="T11" fmla="*/ 22 h 45"/>
                <a:gd name="T12" fmla="*/ 23 w 8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87" h="45">
                  <a:moveTo>
                    <a:pt x="23" y="0"/>
                  </a:moveTo>
                  <a:lnTo>
                    <a:pt x="65" y="0"/>
                  </a:lnTo>
                  <a:cubicBezTo>
                    <a:pt x="77" y="0"/>
                    <a:pt x="87" y="10"/>
                    <a:pt x="87" y="22"/>
                  </a:cubicBezTo>
                  <a:cubicBezTo>
                    <a:pt x="87" y="35"/>
                    <a:pt x="77" y="45"/>
                    <a:pt x="65" y="45"/>
                  </a:cubicBezTo>
                  <a:lnTo>
                    <a:pt x="23" y="45"/>
                  </a:lnTo>
                  <a:cubicBezTo>
                    <a:pt x="10" y="45"/>
                    <a:pt x="0" y="35"/>
                    <a:pt x="0" y="22"/>
                  </a:cubicBezTo>
                  <a:cubicBezTo>
                    <a:pt x="0" y="10"/>
                    <a:pt x="10" y="0"/>
                    <a:pt x="2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Oval 1324">
              <a:extLst>
                <a:ext uri="{FF2B5EF4-FFF2-40B4-BE49-F238E27FC236}">
                  <a16:creationId xmlns:a16="http://schemas.microsoft.com/office/drawing/2014/main" id="{3D49FCBE-0B75-40B0-9CA7-CB8BA585A4A6}"/>
                </a:ext>
              </a:extLst>
            </p:cNvPr>
            <p:cNvSpPr>
              <a:spLocks noChangeArrowheads="1"/>
            </p:cNvSpPr>
            <p:nvPr/>
          </p:nvSpPr>
          <p:spPr bwMode="auto">
            <a:xfrm>
              <a:off x="9756259" y="3904848"/>
              <a:ext cx="96935" cy="9693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1325">
              <a:extLst>
                <a:ext uri="{FF2B5EF4-FFF2-40B4-BE49-F238E27FC236}">
                  <a16:creationId xmlns:a16="http://schemas.microsoft.com/office/drawing/2014/main" id="{6A60941F-C2FF-4C56-916A-CCA6925619AD}"/>
                </a:ext>
              </a:extLst>
            </p:cNvPr>
            <p:cNvSpPr>
              <a:spLocks noChangeArrowheads="1"/>
            </p:cNvSpPr>
            <p:nvPr/>
          </p:nvSpPr>
          <p:spPr bwMode="auto">
            <a:xfrm>
              <a:off x="9791507" y="3940097"/>
              <a:ext cx="26439" cy="26439"/>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1326">
              <a:extLst>
                <a:ext uri="{FF2B5EF4-FFF2-40B4-BE49-F238E27FC236}">
                  <a16:creationId xmlns:a16="http://schemas.microsoft.com/office/drawing/2014/main" id="{C496CEE4-0D18-4EE2-81DA-94EBA4A176CF}"/>
                </a:ext>
              </a:extLst>
            </p:cNvPr>
            <p:cNvSpPr>
              <a:spLocks noChangeArrowheads="1"/>
            </p:cNvSpPr>
            <p:nvPr/>
          </p:nvSpPr>
          <p:spPr bwMode="auto">
            <a:xfrm>
              <a:off x="9606452" y="3904848"/>
              <a:ext cx="105744" cy="9693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Oval 1327">
              <a:extLst>
                <a:ext uri="{FF2B5EF4-FFF2-40B4-BE49-F238E27FC236}">
                  <a16:creationId xmlns:a16="http://schemas.microsoft.com/office/drawing/2014/main" id="{9F567413-CDD1-4182-89E2-A353EF90AABC}"/>
                </a:ext>
              </a:extLst>
            </p:cNvPr>
            <p:cNvSpPr>
              <a:spLocks noChangeArrowheads="1"/>
            </p:cNvSpPr>
            <p:nvPr/>
          </p:nvSpPr>
          <p:spPr bwMode="auto">
            <a:xfrm>
              <a:off x="9641700" y="3940097"/>
              <a:ext cx="35248" cy="26439"/>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328">
              <a:extLst>
                <a:ext uri="{FF2B5EF4-FFF2-40B4-BE49-F238E27FC236}">
                  <a16:creationId xmlns:a16="http://schemas.microsoft.com/office/drawing/2014/main" id="{A45037BA-D162-4733-B691-D1B87D49EA62}"/>
                </a:ext>
              </a:extLst>
            </p:cNvPr>
            <p:cNvSpPr>
              <a:spLocks/>
            </p:cNvSpPr>
            <p:nvPr/>
          </p:nvSpPr>
          <p:spPr bwMode="auto">
            <a:xfrm>
              <a:off x="7932169" y="3737417"/>
              <a:ext cx="185055" cy="493473"/>
            </a:xfrm>
            <a:custGeom>
              <a:avLst/>
              <a:gdLst>
                <a:gd name="T0" fmla="*/ 33 w 52"/>
                <a:gd name="T1" fmla="*/ 4 h 140"/>
                <a:gd name="T2" fmla="*/ 0 w 52"/>
                <a:gd name="T3" fmla="*/ 51 h 140"/>
                <a:gd name="T4" fmla="*/ 6 w 52"/>
                <a:gd name="T5" fmla="*/ 129 h 140"/>
                <a:gd name="T6" fmla="*/ 18 w 52"/>
                <a:gd name="T7" fmla="*/ 140 h 140"/>
                <a:gd name="T8" fmla="*/ 52 w 52"/>
                <a:gd name="T9" fmla="*/ 140 h 140"/>
                <a:gd name="T10" fmla="*/ 52 w 52"/>
                <a:gd name="T11" fmla="*/ 0 h 140"/>
                <a:gd name="T12" fmla="*/ 33 w 52"/>
                <a:gd name="T13" fmla="*/ 4 h 140"/>
              </a:gdLst>
              <a:ahLst/>
              <a:cxnLst>
                <a:cxn ang="0">
                  <a:pos x="T0" y="T1"/>
                </a:cxn>
                <a:cxn ang="0">
                  <a:pos x="T2" y="T3"/>
                </a:cxn>
                <a:cxn ang="0">
                  <a:pos x="T4" y="T5"/>
                </a:cxn>
                <a:cxn ang="0">
                  <a:pos x="T6" y="T7"/>
                </a:cxn>
                <a:cxn ang="0">
                  <a:pos x="T8" y="T9"/>
                </a:cxn>
                <a:cxn ang="0">
                  <a:pos x="T10" y="T11"/>
                </a:cxn>
                <a:cxn ang="0">
                  <a:pos x="T12" y="T13"/>
                </a:cxn>
              </a:cxnLst>
              <a:rect l="0" t="0" r="r" b="b"/>
              <a:pathLst>
                <a:path w="52" h="140">
                  <a:moveTo>
                    <a:pt x="33" y="4"/>
                  </a:moveTo>
                  <a:cubicBezTo>
                    <a:pt x="8" y="14"/>
                    <a:pt x="0" y="24"/>
                    <a:pt x="0" y="51"/>
                  </a:cubicBezTo>
                  <a:cubicBezTo>
                    <a:pt x="0" y="71"/>
                    <a:pt x="4" y="110"/>
                    <a:pt x="6" y="129"/>
                  </a:cubicBezTo>
                  <a:cubicBezTo>
                    <a:pt x="7" y="135"/>
                    <a:pt x="12" y="140"/>
                    <a:pt x="18" y="140"/>
                  </a:cubicBezTo>
                  <a:lnTo>
                    <a:pt x="52" y="140"/>
                  </a:lnTo>
                  <a:lnTo>
                    <a:pt x="52" y="0"/>
                  </a:lnTo>
                  <a:lnTo>
                    <a:pt x="33" y="4"/>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329">
              <a:extLst>
                <a:ext uri="{FF2B5EF4-FFF2-40B4-BE49-F238E27FC236}">
                  <a16:creationId xmlns:a16="http://schemas.microsoft.com/office/drawing/2014/main" id="{739B321D-1E84-4E57-BC13-34988DFDB5DB}"/>
                </a:ext>
              </a:extLst>
            </p:cNvPr>
            <p:cNvSpPr>
              <a:spLocks/>
            </p:cNvSpPr>
            <p:nvPr/>
          </p:nvSpPr>
          <p:spPr bwMode="auto">
            <a:xfrm>
              <a:off x="7993856" y="4213266"/>
              <a:ext cx="105744" cy="88120"/>
            </a:xfrm>
            <a:custGeom>
              <a:avLst/>
              <a:gdLst>
                <a:gd name="T0" fmla="*/ 0 w 31"/>
                <a:gd name="T1" fmla="*/ 0 h 24"/>
                <a:gd name="T2" fmla="*/ 0 w 31"/>
                <a:gd name="T3" fmla="*/ 12 h 24"/>
                <a:gd name="T4" fmla="*/ 5 w 31"/>
                <a:gd name="T5" fmla="*/ 20 h 24"/>
                <a:gd name="T6" fmla="*/ 7 w 31"/>
                <a:gd name="T7" fmla="*/ 22 h 24"/>
                <a:gd name="T8" fmla="*/ 13 w 31"/>
                <a:gd name="T9" fmla="*/ 24 h 24"/>
                <a:gd name="T10" fmla="*/ 23 w 31"/>
                <a:gd name="T11" fmla="*/ 24 h 24"/>
                <a:gd name="T12" fmla="*/ 31 w 31"/>
                <a:gd name="T13" fmla="*/ 20 h 24"/>
                <a:gd name="T14" fmla="*/ 31 w 31"/>
                <a:gd name="T15" fmla="*/ 0 h 24"/>
                <a:gd name="T16" fmla="*/ 0 w 31"/>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4">
                  <a:moveTo>
                    <a:pt x="0" y="0"/>
                  </a:moveTo>
                  <a:lnTo>
                    <a:pt x="0" y="12"/>
                  </a:lnTo>
                  <a:cubicBezTo>
                    <a:pt x="0" y="15"/>
                    <a:pt x="2" y="19"/>
                    <a:pt x="5" y="20"/>
                  </a:cubicBezTo>
                  <a:lnTo>
                    <a:pt x="7" y="22"/>
                  </a:lnTo>
                  <a:cubicBezTo>
                    <a:pt x="9" y="23"/>
                    <a:pt x="11" y="24"/>
                    <a:pt x="13" y="24"/>
                  </a:cubicBezTo>
                  <a:lnTo>
                    <a:pt x="23" y="24"/>
                  </a:lnTo>
                  <a:cubicBezTo>
                    <a:pt x="29" y="24"/>
                    <a:pt x="31" y="20"/>
                    <a:pt x="31" y="20"/>
                  </a:cubicBezTo>
                  <a:lnTo>
                    <a:pt x="31" y="0"/>
                  </a:lnTo>
                  <a:lnTo>
                    <a:pt x="0"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330">
              <a:extLst>
                <a:ext uri="{FF2B5EF4-FFF2-40B4-BE49-F238E27FC236}">
                  <a16:creationId xmlns:a16="http://schemas.microsoft.com/office/drawing/2014/main" id="{2D0BF57A-6328-4086-B09B-C680942A9280}"/>
                </a:ext>
              </a:extLst>
            </p:cNvPr>
            <p:cNvSpPr>
              <a:spLocks/>
            </p:cNvSpPr>
            <p:nvPr/>
          </p:nvSpPr>
          <p:spPr bwMode="auto">
            <a:xfrm>
              <a:off x="8020289" y="3658112"/>
              <a:ext cx="2017955" cy="1004570"/>
            </a:xfrm>
            <a:custGeom>
              <a:avLst/>
              <a:gdLst>
                <a:gd name="T0" fmla="*/ 9 w 575"/>
                <a:gd name="T1" fmla="*/ 28 h 287"/>
                <a:gd name="T2" fmla="*/ 287 w 575"/>
                <a:gd name="T3" fmla="*/ 0 h 287"/>
                <a:gd name="T4" fmla="*/ 287 w 575"/>
                <a:gd name="T5" fmla="*/ 0 h 287"/>
                <a:gd name="T6" fmla="*/ 288 w 575"/>
                <a:gd name="T7" fmla="*/ 0 h 287"/>
                <a:gd name="T8" fmla="*/ 566 w 575"/>
                <a:gd name="T9" fmla="*/ 28 h 287"/>
                <a:gd name="T10" fmla="*/ 530 w 575"/>
                <a:gd name="T11" fmla="*/ 221 h 287"/>
                <a:gd name="T12" fmla="*/ 491 w 575"/>
                <a:gd name="T13" fmla="*/ 257 h 287"/>
                <a:gd name="T14" fmla="*/ 349 w 575"/>
                <a:gd name="T15" fmla="*/ 287 h 287"/>
                <a:gd name="T16" fmla="*/ 288 w 575"/>
                <a:gd name="T17" fmla="*/ 258 h 287"/>
                <a:gd name="T18" fmla="*/ 287 w 575"/>
                <a:gd name="T19" fmla="*/ 258 h 287"/>
                <a:gd name="T20" fmla="*/ 287 w 575"/>
                <a:gd name="T21" fmla="*/ 258 h 287"/>
                <a:gd name="T22" fmla="*/ 226 w 575"/>
                <a:gd name="T23" fmla="*/ 287 h 287"/>
                <a:gd name="T24" fmla="*/ 84 w 575"/>
                <a:gd name="T25" fmla="*/ 257 h 287"/>
                <a:gd name="T26" fmla="*/ 45 w 575"/>
                <a:gd name="T27" fmla="*/ 221 h 287"/>
                <a:gd name="T28" fmla="*/ 9 w 575"/>
                <a:gd name="T29" fmla="*/ 28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5" h="287">
                  <a:moveTo>
                    <a:pt x="9" y="28"/>
                  </a:moveTo>
                  <a:cubicBezTo>
                    <a:pt x="77" y="6"/>
                    <a:pt x="142" y="0"/>
                    <a:pt x="287" y="0"/>
                  </a:cubicBezTo>
                  <a:lnTo>
                    <a:pt x="287" y="0"/>
                  </a:lnTo>
                  <a:lnTo>
                    <a:pt x="288" y="0"/>
                  </a:lnTo>
                  <a:cubicBezTo>
                    <a:pt x="433" y="0"/>
                    <a:pt x="497" y="6"/>
                    <a:pt x="566" y="28"/>
                  </a:cubicBezTo>
                  <a:cubicBezTo>
                    <a:pt x="570" y="101"/>
                    <a:pt x="575" y="145"/>
                    <a:pt x="530" y="221"/>
                  </a:cubicBezTo>
                  <a:cubicBezTo>
                    <a:pt x="521" y="237"/>
                    <a:pt x="507" y="249"/>
                    <a:pt x="491" y="257"/>
                  </a:cubicBezTo>
                  <a:cubicBezTo>
                    <a:pt x="443" y="278"/>
                    <a:pt x="378" y="287"/>
                    <a:pt x="349" y="287"/>
                  </a:cubicBezTo>
                  <a:cubicBezTo>
                    <a:pt x="315" y="287"/>
                    <a:pt x="325" y="258"/>
                    <a:pt x="288" y="258"/>
                  </a:cubicBezTo>
                  <a:lnTo>
                    <a:pt x="287" y="258"/>
                  </a:lnTo>
                  <a:lnTo>
                    <a:pt x="287" y="258"/>
                  </a:lnTo>
                  <a:cubicBezTo>
                    <a:pt x="249" y="258"/>
                    <a:pt x="260" y="287"/>
                    <a:pt x="226" y="287"/>
                  </a:cubicBezTo>
                  <a:cubicBezTo>
                    <a:pt x="197" y="287"/>
                    <a:pt x="131" y="278"/>
                    <a:pt x="84" y="257"/>
                  </a:cubicBezTo>
                  <a:cubicBezTo>
                    <a:pt x="67" y="249"/>
                    <a:pt x="54" y="237"/>
                    <a:pt x="45" y="221"/>
                  </a:cubicBezTo>
                  <a:cubicBezTo>
                    <a:pt x="0" y="145"/>
                    <a:pt x="5" y="101"/>
                    <a:pt x="9" y="28"/>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331">
              <a:extLst>
                <a:ext uri="{FF2B5EF4-FFF2-40B4-BE49-F238E27FC236}">
                  <a16:creationId xmlns:a16="http://schemas.microsoft.com/office/drawing/2014/main" id="{4C241639-5E15-41F5-8D97-ABF9EBC6363D}"/>
                </a:ext>
              </a:extLst>
            </p:cNvPr>
            <p:cNvSpPr>
              <a:spLocks/>
            </p:cNvSpPr>
            <p:nvPr/>
          </p:nvSpPr>
          <p:spPr bwMode="auto">
            <a:xfrm>
              <a:off x="8037913" y="3755041"/>
              <a:ext cx="502288" cy="872393"/>
            </a:xfrm>
            <a:custGeom>
              <a:avLst/>
              <a:gdLst>
                <a:gd name="T0" fmla="*/ 3 w 144"/>
                <a:gd name="T1" fmla="*/ 10 h 249"/>
                <a:gd name="T2" fmla="*/ 2 w 144"/>
                <a:gd name="T3" fmla="*/ 28 h 249"/>
                <a:gd name="T4" fmla="*/ 3 w 144"/>
                <a:gd name="T5" fmla="*/ 93 h 249"/>
                <a:gd name="T6" fmla="*/ 40 w 144"/>
                <a:gd name="T7" fmla="*/ 193 h 249"/>
                <a:gd name="T8" fmla="*/ 79 w 144"/>
                <a:gd name="T9" fmla="*/ 229 h 249"/>
                <a:gd name="T10" fmla="*/ 144 w 144"/>
                <a:gd name="T11" fmla="*/ 249 h 249"/>
                <a:gd name="T12" fmla="*/ 120 w 144"/>
                <a:gd name="T13" fmla="*/ 9 h 249"/>
                <a:gd name="T14" fmla="*/ 95 w 144"/>
                <a:gd name="T15" fmla="*/ 0 h 249"/>
                <a:gd name="T16" fmla="*/ 5 w 144"/>
                <a:gd name="T17" fmla="*/ 0 h 249"/>
                <a:gd name="T18" fmla="*/ 4 w 144"/>
                <a:gd name="T19" fmla="*/ 0 h 249"/>
                <a:gd name="T20" fmla="*/ 3 w 144"/>
                <a:gd name="T21" fmla="*/ 1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249">
                  <a:moveTo>
                    <a:pt x="3" y="10"/>
                  </a:moveTo>
                  <a:lnTo>
                    <a:pt x="2" y="28"/>
                  </a:lnTo>
                  <a:cubicBezTo>
                    <a:pt x="0" y="69"/>
                    <a:pt x="3" y="93"/>
                    <a:pt x="3" y="93"/>
                  </a:cubicBezTo>
                  <a:cubicBezTo>
                    <a:pt x="7" y="124"/>
                    <a:pt x="17" y="154"/>
                    <a:pt x="40" y="193"/>
                  </a:cubicBezTo>
                  <a:cubicBezTo>
                    <a:pt x="49" y="209"/>
                    <a:pt x="62" y="221"/>
                    <a:pt x="79" y="229"/>
                  </a:cubicBezTo>
                  <a:cubicBezTo>
                    <a:pt x="99" y="238"/>
                    <a:pt x="122" y="244"/>
                    <a:pt x="144" y="249"/>
                  </a:cubicBezTo>
                  <a:cubicBezTo>
                    <a:pt x="144" y="249"/>
                    <a:pt x="108" y="191"/>
                    <a:pt x="120" y="9"/>
                  </a:cubicBezTo>
                  <a:cubicBezTo>
                    <a:pt x="120" y="2"/>
                    <a:pt x="95" y="0"/>
                    <a:pt x="95" y="0"/>
                  </a:cubicBezTo>
                  <a:lnTo>
                    <a:pt x="5" y="0"/>
                  </a:lnTo>
                  <a:cubicBezTo>
                    <a:pt x="4" y="0"/>
                    <a:pt x="4" y="0"/>
                    <a:pt x="4" y="0"/>
                  </a:cubicBezTo>
                  <a:cubicBezTo>
                    <a:pt x="3" y="3"/>
                    <a:pt x="3" y="7"/>
                    <a:pt x="3" y="1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332">
              <a:extLst>
                <a:ext uri="{FF2B5EF4-FFF2-40B4-BE49-F238E27FC236}">
                  <a16:creationId xmlns:a16="http://schemas.microsoft.com/office/drawing/2014/main" id="{B6E813CF-D6CD-4ACF-9978-2DD00160800F}"/>
                </a:ext>
              </a:extLst>
            </p:cNvPr>
            <p:cNvSpPr>
              <a:spLocks/>
            </p:cNvSpPr>
            <p:nvPr/>
          </p:nvSpPr>
          <p:spPr bwMode="auto">
            <a:xfrm>
              <a:off x="8046728" y="3658112"/>
              <a:ext cx="1973892" cy="193864"/>
            </a:xfrm>
            <a:custGeom>
              <a:avLst/>
              <a:gdLst>
                <a:gd name="T0" fmla="*/ 281 w 561"/>
                <a:gd name="T1" fmla="*/ 28 h 56"/>
                <a:gd name="T2" fmla="*/ 561 w 561"/>
                <a:gd name="T3" fmla="*/ 56 h 56"/>
                <a:gd name="T4" fmla="*/ 559 w 561"/>
                <a:gd name="T5" fmla="*/ 28 h 56"/>
                <a:gd name="T6" fmla="*/ 281 w 561"/>
                <a:gd name="T7" fmla="*/ 0 h 56"/>
                <a:gd name="T8" fmla="*/ 280 w 561"/>
                <a:gd name="T9" fmla="*/ 0 h 56"/>
                <a:gd name="T10" fmla="*/ 280 w 561"/>
                <a:gd name="T11" fmla="*/ 0 h 56"/>
                <a:gd name="T12" fmla="*/ 2 w 561"/>
                <a:gd name="T13" fmla="*/ 28 h 56"/>
                <a:gd name="T14" fmla="*/ 0 w 561"/>
                <a:gd name="T15" fmla="*/ 56 h 56"/>
                <a:gd name="T16" fmla="*/ 281 w 561"/>
                <a:gd name="T17"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1" h="56">
                  <a:moveTo>
                    <a:pt x="281" y="28"/>
                  </a:moveTo>
                  <a:cubicBezTo>
                    <a:pt x="484" y="28"/>
                    <a:pt x="560" y="56"/>
                    <a:pt x="561" y="56"/>
                  </a:cubicBezTo>
                  <a:cubicBezTo>
                    <a:pt x="560" y="47"/>
                    <a:pt x="560" y="38"/>
                    <a:pt x="559" y="28"/>
                  </a:cubicBezTo>
                  <a:cubicBezTo>
                    <a:pt x="490" y="6"/>
                    <a:pt x="426" y="0"/>
                    <a:pt x="281" y="0"/>
                  </a:cubicBezTo>
                  <a:lnTo>
                    <a:pt x="280" y="0"/>
                  </a:lnTo>
                  <a:lnTo>
                    <a:pt x="280" y="0"/>
                  </a:lnTo>
                  <a:cubicBezTo>
                    <a:pt x="135" y="0"/>
                    <a:pt x="70" y="6"/>
                    <a:pt x="2" y="28"/>
                  </a:cubicBezTo>
                  <a:cubicBezTo>
                    <a:pt x="1" y="38"/>
                    <a:pt x="1" y="47"/>
                    <a:pt x="0" y="56"/>
                  </a:cubicBezTo>
                  <a:cubicBezTo>
                    <a:pt x="0" y="56"/>
                    <a:pt x="79" y="28"/>
                    <a:pt x="281" y="2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333">
              <a:extLst>
                <a:ext uri="{FF2B5EF4-FFF2-40B4-BE49-F238E27FC236}">
                  <a16:creationId xmlns:a16="http://schemas.microsoft.com/office/drawing/2014/main" id="{052FA787-1C55-4360-84A3-AF2567A92DCA}"/>
                </a:ext>
              </a:extLst>
            </p:cNvPr>
            <p:cNvSpPr>
              <a:spLocks/>
            </p:cNvSpPr>
            <p:nvPr/>
          </p:nvSpPr>
          <p:spPr bwMode="auto">
            <a:xfrm>
              <a:off x="8046728" y="3675736"/>
              <a:ext cx="405353" cy="176240"/>
            </a:xfrm>
            <a:custGeom>
              <a:avLst/>
              <a:gdLst>
                <a:gd name="T0" fmla="*/ 2 w 117"/>
                <a:gd name="T1" fmla="*/ 23 h 51"/>
                <a:gd name="T2" fmla="*/ 5 w 117"/>
                <a:gd name="T3" fmla="*/ 50 h 51"/>
                <a:gd name="T4" fmla="*/ 6 w 117"/>
                <a:gd name="T5" fmla="*/ 50 h 51"/>
                <a:gd name="T6" fmla="*/ 7 w 117"/>
                <a:gd name="T7" fmla="*/ 49 h 51"/>
                <a:gd name="T8" fmla="*/ 9 w 117"/>
                <a:gd name="T9" fmla="*/ 49 h 51"/>
                <a:gd name="T10" fmla="*/ 10 w 117"/>
                <a:gd name="T11" fmla="*/ 48 h 51"/>
                <a:gd name="T12" fmla="*/ 12 w 117"/>
                <a:gd name="T13" fmla="*/ 48 h 51"/>
                <a:gd name="T14" fmla="*/ 14 w 117"/>
                <a:gd name="T15" fmla="*/ 47 h 51"/>
                <a:gd name="T16" fmla="*/ 16 w 117"/>
                <a:gd name="T17" fmla="*/ 47 h 51"/>
                <a:gd name="T18" fmla="*/ 18 w 117"/>
                <a:gd name="T19" fmla="*/ 47 h 51"/>
                <a:gd name="T20" fmla="*/ 20 w 117"/>
                <a:gd name="T21" fmla="*/ 46 h 51"/>
                <a:gd name="T22" fmla="*/ 22 w 117"/>
                <a:gd name="T23" fmla="*/ 45 h 51"/>
                <a:gd name="T24" fmla="*/ 27 w 117"/>
                <a:gd name="T25" fmla="*/ 44 h 51"/>
                <a:gd name="T26" fmla="*/ 30 w 117"/>
                <a:gd name="T27" fmla="*/ 44 h 51"/>
                <a:gd name="T28" fmla="*/ 33 w 117"/>
                <a:gd name="T29" fmla="*/ 43 h 51"/>
                <a:gd name="T30" fmla="*/ 42 w 117"/>
                <a:gd name="T31" fmla="*/ 41 h 51"/>
                <a:gd name="T32" fmla="*/ 45 w 117"/>
                <a:gd name="T33" fmla="*/ 41 h 51"/>
                <a:gd name="T34" fmla="*/ 49 w 117"/>
                <a:gd name="T35" fmla="*/ 40 h 51"/>
                <a:gd name="T36" fmla="*/ 53 w 117"/>
                <a:gd name="T37" fmla="*/ 39 h 51"/>
                <a:gd name="T38" fmla="*/ 57 w 117"/>
                <a:gd name="T39" fmla="*/ 39 h 51"/>
                <a:gd name="T40" fmla="*/ 61 w 117"/>
                <a:gd name="T41" fmla="*/ 38 h 51"/>
                <a:gd name="T42" fmla="*/ 65 w 117"/>
                <a:gd name="T43" fmla="*/ 37 h 51"/>
                <a:gd name="T44" fmla="*/ 69 w 117"/>
                <a:gd name="T45" fmla="*/ 37 h 51"/>
                <a:gd name="T46" fmla="*/ 73 w 117"/>
                <a:gd name="T47" fmla="*/ 36 h 51"/>
                <a:gd name="T48" fmla="*/ 78 w 117"/>
                <a:gd name="T49" fmla="*/ 35 h 51"/>
                <a:gd name="T50" fmla="*/ 83 w 117"/>
                <a:gd name="T51" fmla="*/ 35 h 51"/>
                <a:gd name="T52" fmla="*/ 88 w 117"/>
                <a:gd name="T53" fmla="*/ 34 h 51"/>
                <a:gd name="T54" fmla="*/ 93 w 117"/>
                <a:gd name="T55" fmla="*/ 33 h 51"/>
                <a:gd name="T56" fmla="*/ 98 w 117"/>
                <a:gd name="T57" fmla="*/ 33 h 51"/>
                <a:gd name="T58" fmla="*/ 103 w 117"/>
                <a:gd name="T59" fmla="*/ 32 h 51"/>
                <a:gd name="T60" fmla="*/ 109 w 117"/>
                <a:gd name="T61" fmla="*/ 31 h 51"/>
                <a:gd name="T62" fmla="*/ 114 w 117"/>
                <a:gd name="T63" fmla="*/ 3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7" h="51">
                  <a:moveTo>
                    <a:pt x="117" y="0"/>
                  </a:moveTo>
                  <a:cubicBezTo>
                    <a:pt x="72" y="5"/>
                    <a:pt x="37" y="12"/>
                    <a:pt x="2" y="23"/>
                  </a:cubicBezTo>
                  <a:cubicBezTo>
                    <a:pt x="1" y="33"/>
                    <a:pt x="1" y="42"/>
                    <a:pt x="0" y="51"/>
                  </a:cubicBezTo>
                  <a:cubicBezTo>
                    <a:pt x="0" y="51"/>
                    <a:pt x="2" y="51"/>
                    <a:pt x="5" y="50"/>
                  </a:cubicBezTo>
                  <a:lnTo>
                    <a:pt x="5" y="50"/>
                  </a:lnTo>
                  <a:cubicBezTo>
                    <a:pt x="5" y="50"/>
                    <a:pt x="6" y="50"/>
                    <a:pt x="6" y="50"/>
                  </a:cubicBezTo>
                  <a:cubicBezTo>
                    <a:pt x="6" y="50"/>
                    <a:pt x="6" y="49"/>
                    <a:pt x="7" y="49"/>
                  </a:cubicBezTo>
                  <a:cubicBezTo>
                    <a:pt x="7" y="49"/>
                    <a:pt x="7" y="49"/>
                    <a:pt x="7" y="49"/>
                  </a:cubicBezTo>
                  <a:cubicBezTo>
                    <a:pt x="7" y="49"/>
                    <a:pt x="7" y="49"/>
                    <a:pt x="8" y="49"/>
                  </a:cubicBezTo>
                  <a:cubicBezTo>
                    <a:pt x="8" y="49"/>
                    <a:pt x="8" y="49"/>
                    <a:pt x="9" y="49"/>
                  </a:cubicBezTo>
                  <a:cubicBezTo>
                    <a:pt x="9" y="49"/>
                    <a:pt x="9" y="49"/>
                    <a:pt x="9" y="49"/>
                  </a:cubicBezTo>
                  <a:cubicBezTo>
                    <a:pt x="10" y="49"/>
                    <a:pt x="10" y="48"/>
                    <a:pt x="10" y="48"/>
                  </a:cubicBezTo>
                  <a:cubicBezTo>
                    <a:pt x="11" y="48"/>
                    <a:pt x="11" y="48"/>
                    <a:pt x="12" y="48"/>
                  </a:cubicBezTo>
                  <a:cubicBezTo>
                    <a:pt x="12" y="48"/>
                    <a:pt x="12" y="48"/>
                    <a:pt x="12" y="48"/>
                  </a:cubicBezTo>
                  <a:cubicBezTo>
                    <a:pt x="12" y="48"/>
                    <a:pt x="13" y="48"/>
                    <a:pt x="13" y="48"/>
                  </a:cubicBezTo>
                  <a:cubicBezTo>
                    <a:pt x="13" y="48"/>
                    <a:pt x="14" y="48"/>
                    <a:pt x="14" y="47"/>
                  </a:cubicBezTo>
                  <a:cubicBezTo>
                    <a:pt x="14" y="47"/>
                    <a:pt x="14" y="47"/>
                    <a:pt x="15" y="47"/>
                  </a:cubicBezTo>
                  <a:cubicBezTo>
                    <a:pt x="15" y="47"/>
                    <a:pt x="15" y="47"/>
                    <a:pt x="16" y="47"/>
                  </a:cubicBezTo>
                  <a:cubicBezTo>
                    <a:pt x="16" y="47"/>
                    <a:pt x="17" y="47"/>
                    <a:pt x="17" y="47"/>
                  </a:cubicBezTo>
                  <a:cubicBezTo>
                    <a:pt x="17" y="47"/>
                    <a:pt x="17" y="47"/>
                    <a:pt x="18" y="47"/>
                  </a:cubicBezTo>
                  <a:cubicBezTo>
                    <a:pt x="18" y="46"/>
                    <a:pt x="19" y="46"/>
                    <a:pt x="19" y="46"/>
                  </a:cubicBezTo>
                  <a:cubicBezTo>
                    <a:pt x="19" y="46"/>
                    <a:pt x="20" y="46"/>
                    <a:pt x="20" y="46"/>
                  </a:cubicBezTo>
                  <a:cubicBezTo>
                    <a:pt x="20" y="46"/>
                    <a:pt x="21" y="46"/>
                    <a:pt x="22" y="46"/>
                  </a:cubicBezTo>
                  <a:cubicBezTo>
                    <a:pt x="22" y="46"/>
                    <a:pt x="22" y="45"/>
                    <a:pt x="22" y="45"/>
                  </a:cubicBezTo>
                  <a:cubicBezTo>
                    <a:pt x="24" y="45"/>
                    <a:pt x="25" y="45"/>
                    <a:pt x="27" y="44"/>
                  </a:cubicBezTo>
                  <a:cubicBezTo>
                    <a:pt x="27" y="44"/>
                    <a:pt x="27" y="44"/>
                    <a:pt x="27" y="44"/>
                  </a:cubicBezTo>
                  <a:cubicBezTo>
                    <a:pt x="28" y="44"/>
                    <a:pt x="28" y="44"/>
                    <a:pt x="29" y="44"/>
                  </a:cubicBezTo>
                  <a:cubicBezTo>
                    <a:pt x="29" y="44"/>
                    <a:pt x="30" y="44"/>
                    <a:pt x="30" y="44"/>
                  </a:cubicBezTo>
                  <a:cubicBezTo>
                    <a:pt x="31" y="44"/>
                    <a:pt x="31" y="43"/>
                    <a:pt x="32" y="43"/>
                  </a:cubicBezTo>
                  <a:cubicBezTo>
                    <a:pt x="32" y="43"/>
                    <a:pt x="32" y="43"/>
                    <a:pt x="33" y="43"/>
                  </a:cubicBezTo>
                  <a:cubicBezTo>
                    <a:pt x="35" y="43"/>
                    <a:pt x="38" y="42"/>
                    <a:pt x="41" y="41"/>
                  </a:cubicBezTo>
                  <a:cubicBezTo>
                    <a:pt x="42" y="41"/>
                    <a:pt x="42" y="41"/>
                    <a:pt x="42" y="41"/>
                  </a:cubicBezTo>
                  <a:cubicBezTo>
                    <a:pt x="43" y="41"/>
                    <a:pt x="44" y="41"/>
                    <a:pt x="45" y="41"/>
                  </a:cubicBezTo>
                  <a:cubicBezTo>
                    <a:pt x="45" y="41"/>
                    <a:pt x="45" y="41"/>
                    <a:pt x="45" y="41"/>
                  </a:cubicBezTo>
                  <a:cubicBezTo>
                    <a:pt x="46" y="40"/>
                    <a:pt x="47" y="40"/>
                    <a:pt x="48" y="40"/>
                  </a:cubicBezTo>
                  <a:cubicBezTo>
                    <a:pt x="48" y="40"/>
                    <a:pt x="49" y="40"/>
                    <a:pt x="49" y="40"/>
                  </a:cubicBezTo>
                  <a:cubicBezTo>
                    <a:pt x="50" y="40"/>
                    <a:pt x="51" y="40"/>
                    <a:pt x="52" y="39"/>
                  </a:cubicBezTo>
                  <a:cubicBezTo>
                    <a:pt x="52" y="39"/>
                    <a:pt x="52" y="39"/>
                    <a:pt x="53" y="39"/>
                  </a:cubicBezTo>
                  <a:cubicBezTo>
                    <a:pt x="54" y="39"/>
                    <a:pt x="54" y="39"/>
                    <a:pt x="55" y="39"/>
                  </a:cubicBezTo>
                  <a:cubicBezTo>
                    <a:pt x="56" y="39"/>
                    <a:pt x="56" y="39"/>
                    <a:pt x="57" y="39"/>
                  </a:cubicBezTo>
                  <a:cubicBezTo>
                    <a:pt x="57" y="38"/>
                    <a:pt x="58" y="38"/>
                    <a:pt x="59" y="38"/>
                  </a:cubicBezTo>
                  <a:cubicBezTo>
                    <a:pt x="60" y="38"/>
                    <a:pt x="60" y="38"/>
                    <a:pt x="61" y="38"/>
                  </a:cubicBezTo>
                  <a:cubicBezTo>
                    <a:pt x="61" y="38"/>
                    <a:pt x="62" y="38"/>
                    <a:pt x="63" y="38"/>
                  </a:cubicBezTo>
                  <a:cubicBezTo>
                    <a:pt x="63" y="37"/>
                    <a:pt x="64" y="37"/>
                    <a:pt x="65" y="37"/>
                  </a:cubicBezTo>
                  <a:cubicBezTo>
                    <a:pt x="65" y="37"/>
                    <a:pt x="66" y="37"/>
                    <a:pt x="67" y="37"/>
                  </a:cubicBezTo>
                  <a:cubicBezTo>
                    <a:pt x="68" y="37"/>
                    <a:pt x="68" y="37"/>
                    <a:pt x="69" y="37"/>
                  </a:cubicBezTo>
                  <a:cubicBezTo>
                    <a:pt x="70" y="37"/>
                    <a:pt x="71" y="36"/>
                    <a:pt x="71" y="36"/>
                  </a:cubicBezTo>
                  <a:cubicBezTo>
                    <a:pt x="72" y="36"/>
                    <a:pt x="73" y="36"/>
                    <a:pt x="73" y="36"/>
                  </a:cubicBezTo>
                  <a:cubicBezTo>
                    <a:pt x="74" y="36"/>
                    <a:pt x="75" y="36"/>
                    <a:pt x="75" y="36"/>
                  </a:cubicBezTo>
                  <a:cubicBezTo>
                    <a:pt x="76" y="36"/>
                    <a:pt x="77" y="35"/>
                    <a:pt x="78" y="35"/>
                  </a:cubicBezTo>
                  <a:cubicBezTo>
                    <a:pt x="78" y="35"/>
                    <a:pt x="79" y="35"/>
                    <a:pt x="79" y="35"/>
                  </a:cubicBezTo>
                  <a:cubicBezTo>
                    <a:pt x="80" y="35"/>
                    <a:pt x="82" y="35"/>
                    <a:pt x="83" y="35"/>
                  </a:cubicBezTo>
                  <a:cubicBezTo>
                    <a:pt x="83" y="35"/>
                    <a:pt x="83" y="35"/>
                    <a:pt x="84" y="35"/>
                  </a:cubicBezTo>
                  <a:cubicBezTo>
                    <a:pt x="85" y="34"/>
                    <a:pt x="86" y="34"/>
                    <a:pt x="88" y="34"/>
                  </a:cubicBezTo>
                  <a:cubicBezTo>
                    <a:pt x="88" y="34"/>
                    <a:pt x="88" y="34"/>
                    <a:pt x="89" y="34"/>
                  </a:cubicBezTo>
                  <a:cubicBezTo>
                    <a:pt x="90" y="34"/>
                    <a:pt x="91" y="34"/>
                    <a:pt x="93" y="33"/>
                  </a:cubicBezTo>
                  <a:cubicBezTo>
                    <a:pt x="93" y="33"/>
                    <a:pt x="93" y="33"/>
                    <a:pt x="93" y="33"/>
                  </a:cubicBezTo>
                  <a:cubicBezTo>
                    <a:pt x="95" y="33"/>
                    <a:pt x="96" y="33"/>
                    <a:pt x="98" y="33"/>
                  </a:cubicBezTo>
                  <a:cubicBezTo>
                    <a:pt x="98" y="33"/>
                    <a:pt x="98" y="33"/>
                    <a:pt x="99" y="33"/>
                  </a:cubicBezTo>
                  <a:cubicBezTo>
                    <a:pt x="100" y="32"/>
                    <a:pt x="102" y="32"/>
                    <a:pt x="103" y="32"/>
                  </a:cubicBezTo>
                  <a:cubicBezTo>
                    <a:pt x="103" y="32"/>
                    <a:pt x="104" y="32"/>
                    <a:pt x="104" y="32"/>
                  </a:cubicBezTo>
                  <a:cubicBezTo>
                    <a:pt x="105" y="32"/>
                    <a:pt x="107" y="32"/>
                    <a:pt x="109" y="31"/>
                  </a:cubicBezTo>
                  <a:cubicBezTo>
                    <a:pt x="109" y="31"/>
                    <a:pt x="109" y="31"/>
                    <a:pt x="109" y="31"/>
                  </a:cubicBezTo>
                  <a:cubicBezTo>
                    <a:pt x="111" y="31"/>
                    <a:pt x="113" y="31"/>
                    <a:pt x="114" y="31"/>
                  </a:cubicBezTo>
                  <a:lnTo>
                    <a:pt x="117"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334">
              <a:extLst>
                <a:ext uri="{FF2B5EF4-FFF2-40B4-BE49-F238E27FC236}">
                  <a16:creationId xmlns:a16="http://schemas.microsoft.com/office/drawing/2014/main" id="{CC56E465-BA98-4EE3-B82B-1592C755F922}"/>
                </a:ext>
              </a:extLst>
            </p:cNvPr>
            <p:cNvSpPr>
              <a:spLocks/>
            </p:cNvSpPr>
            <p:nvPr/>
          </p:nvSpPr>
          <p:spPr bwMode="auto">
            <a:xfrm>
              <a:off x="8813371" y="4248514"/>
              <a:ext cx="422977" cy="326047"/>
            </a:xfrm>
            <a:custGeom>
              <a:avLst/>
              <a:gdLst>
                <a:gd name="T0" fmla="*/ 38 w 120"/>
                <a:gd name="T1" fmla="*/ 11 h 93"/>
                <a:gd name="T2" fmla="*/ 56 w 120"/>
                <a:gd name="T3" fmla="*/ 0 h 93"/>
                <a:gd name="T4" fmla="*/ 60 w 120"/>
                <a:gd name="T5" fmla="*/ 0 h 93"/>
                <a:gd name="T6" fmla="*/ 65 w 120"/>
                <a:gd name="T7" fmla="*/ 0 h 93"/>
                <a:gd name="T8" fmla="*/ 82 w 120"/>
                <a:gd name="T9" fmla="*/ 11 h 93"/>
                <a:gd name="T10" fmla="*/ 120 w 120"/>
                <a:gd name="T11" fmla="*/ 93 h 93"/>
                <a:gd name="T12" fmla="*/ 100 w 120"/>
                <a:gd name="T13" fmla="*/ 87 h 93"/>
                <a:gd name="T14" fmla="*/ 100 w 120"/>
                <a:gd name="T15" fmla="*/ 87 h 93"/>
                <a:gd name="T16" fmla="*/ 88 w 120"/>
                <a:gd name="T17" fmla="*/ 72 h 93"/>
                <a:gd name="T18" fmla="*/ 78 w 120"/>
                <a:gd name="T19" fmla="*/ 40 h 93"/>
                <a:gd name="T20" fmla="*/ 65 w 120"/>
                <a:gd name="T21" fmla="*/ 27 h 93"/>
                <a:gd name="T22" fmla="*/ 42 w 120"/>
                <a:gd name="T23" fmla="*/ 39 h 93"/>
                <a:gd name="T24" fmla="*/ 32 w 120"/>
                <a:gd name="T25" fmla="*/ 71 h 93"/>
                <a:gd name="T26" fmla="*/ 20 w 120"/>
                <a:gd name="T27" fmla="*/ 87 h 93"/>
                <a:gd name="T28" fmla="*/ 0 w 120"/>
                <a:gd name="T29" fmla="*/ 93 h 93"/>
                <a:gd name="T30" fmla="*/ 38 w 120"/>
                <a:gd name="T31" fmla="*/ 1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 h="93">
                  <a:moveTo>
                    <a:pt x="38" y="11"/>
                  </a:moveTo>
                  <a:cubicBezTo>
                    <a:pt x="41" y="4"/>
                    <a:pt x="48" y="0"/>
                    <a:pt x="56" y="0"/>
                  </a:cubicBezTo>
                  <a:lnTo>
                    <a:pt x="60" y="0"/>
                  </a:lnTo>
                  <a:lnTo>
                    <a:pt x="65" y="0"/>
                  </a:lnTo>
                  <a:cubicBezTo>
                    <a:pt x="72" y="0"/>
                    <a:pt x="79" y="4"/>
                    <a:pt x="82" y="11"/>
                  </a:cubicBezTo>
                  <a:lnTo>
                    <a:pt x="120" y="93"/>
                  </a:lnTo>
                  <a:cubicBezTo>
                    <a:pt x="113" y="93"/>
                    <a:pt x="106" y="91"/>
                    <a:pt x="100" y="87"/>
                  </a:cubicBezTo>
                  <a:lnTo>
                    <a:pt x="100" y="87"/>
                  </a:lnTo>
                  <a:cubicBezTo>
                    <a:pt x="94" y="83"/>
                    <a:pt x="90" y="78"/>
                    <a:pt x="88" y="72"/>
                  </a:cubicBezTo>
                  <a:lnTo>
                    <a:pt x="78" y="40"/>
                  </a:lnTo>
                  <a:cubicBezTo>
                    <a:pt x="76" y="34"/>
                    <a:pt x="71" y="29"/>
                    <a:pt x="65" y="27"/>
                  </a:cubicBezTo>
                  <a:cubicBezTo>
                    <a:pt x="55" y="24"/>
                    <a:pt x="45" y="30"/>
                    <a:pt x="42" y="39"/>
                  </a:cubicBezTo>
                  <a:lnTo>
                    <a:pt x="32" y="71"/>
                  </a:lnTo>
                  <a:cubicBezTo>
                    <a:pt x="30" y="78"/>
                    <a:pt x="26" y="83"/>
                    <a:pt x="20" y="87"/>
                  </a:cubicBezTo>
                  <a:cubicBezTo>
                    <a:pt x="14" y="91"/>
                    <a:pt x="8" y="93"/>
                    <a:pt x="0" y="93"/>
                  </a:cubicBezTo>
                  <a:lnTo>
                    <a:pt x="38" y="11"/>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5" name="TextBox 64">
            <a:extLst>
              <a:ext uri="{FF2B5EF4-FFF2-40B4-BE49-F238E27FC236}">
                <a16:creationId xmlns:a16="http://schemas.microsoft.com/office/drawing/2014/main" id="{8CA48AB6-CB75-4B4B-B2A0-3A7DECF9A884}"/>
              </a:ext>
            </a:extLst>
          </p:cNvPr>
          <p:cNvSpPr txBox="1"/>
          <p:nvPr/>
        </p:nvSpPr>
        <p:spPr>
          <a:xfrm>
            <a:off x="1074662" y="2256869"/>
            <a:ext cx="1792705" cy="276999"/>
          </a:xfrm>
          <a:prstGeom prst="rect">
            <a:avLst/>
          </a:prstGeom>
        </p:spPr>
        <p:txBody>
          <a:bodyPr vert="horz" wrap="square" lIns="0" tIns="0" rIns="0" bIns="0" rtlCol="0" anchor="t">
            <a:spAutoFit/>
          </a:bodyPr>
          <a:lstStyle>
            <a:defPPr>
              <a:defRPr lang="en-US"/>
            </a:defPPr>
            <a:lvl1pPr defTabSz="932742">
              <a:lnSpc>
                <a:spcPct val="100000"/>
              </a:lnSpc>
              <a:spcBef>
                <a:spcPct val="0"/>
              </a:spcBef>
              <a:buNone/>
              <a:defRPr sz="2400" b="0" cap="none" spc="-50" baseline="0">
                <a:ln w="3175">
                  <a:noFill/>
                </a:ln>
                <a:gradFill>
                  <a:gsLst>
                    <a:gs pos="1250">
                      <a:schemeClr val="tx1"/>
                    </a:gs>
                    <a:gs pos="100000">
                      <a:schemeClr val="tx1"/>
                    </a:gs>
                  </a:gsLst>
                  <a:lin ang="5400000" scaled="0"/>
                </a:gradFill>
                <a:effectLst/>
                <a:latin typeface="+mj-lt"/>
                <a:cs typeface="Segoe UI" pitchFamily="34" charset="0"/>
              </a:defRPr>
            </a:lvl1pPr>
          </a:lstStyle>
          <a:p>
            <a:pPr marL="342900" indent="-342900">
              <a:buFont typeface="Wingdings" panose="05000000000000000000" pitchFamily="2" charset="2"/>
              <a:buChar char="Ø"/>
            </a:pPr>
            <a:r>
              <a:rPr lang="en-US" sz="1800" dirty="0">
                <a:solidFill>
                  <a:prstClr val="black"/>
                </a:solidFill>
                <a:latin typeface="Segoe UI" panose="020B0502040204020203" pitchFamily="34" charset="0"/>
              </a:rPr>
              <a:t>Root site</a:t>
            </a:r>
          </a:p>
        </p:txBody>
      </p:sp>
      <p:sp>
        <p:nvSpPr>
          <p:cNvPr id="66" name="TextBox 65">
            <a:extLst>
              <a:ext uri="{FF2B5EF4-FFF2-40B4-BE49-F238E27FC236}">
                <a16:creationId xmlns:a16="http://schemas.microsoft.com/office/drawing/2014/main" id="{53A27BA1-A46E-4778-809F-A8B5CBCE0713}"/>
              </a:ext>
            </a:extLst>
          </p:cNvPr>
          <p:cNvSpPr txBox="1"/>
          <p:nvPr/>
        </p:nvSpPr>
        <p:spPr>
          <a:xfrm>
            <a:off x="1076352" y="2753974"/>
            <a:ext cx="4101395" cy="553998"/>
          </a:xfrm>
          <a:prstGeom prst="rect">
            <a:avLst/>
          </a:prstGeom>
        </p:spPr>
        <p:txBody>
          <a:bodyPr vert="horz" wrap="square" lIns="0" tIns="0" rIns="0" bIns="0" rtlCol="0" anchor="t">
            <a:spAutoFit/>
          </a:bodyPr>
          <a:lstStyle>
            <a:defPPr>
              <a:defRPr lang="en-US"/>
            </a:defPPr>
            <a:lvl1pPr marL="342900" indent="-342900" defTabSz="932742">
              <a:lnSpc>
                <a:spcPct val="100000"/>
              </a:lnSpc>
              <a:spcBef>
                <a:spcPct val="0"/>
              </a:spcBef>
              <a:buFont typeface="Wingdings" panose="05000000000000000000" pitchFamily="2" charset="2"/>
              <a:buChar char="Ø"/>
              <a:defRPr sz="2000" b="0" cap="none" spc="-50" baseline="0">
                <a:ln w="3175">
                  <a:noFill/>
                </a:ln>
                <a:gradFill>
                  <a:gsLst>
                    <a:gs pos="1250">
                      <a:schemeClr val="tx1"/>
                    </a:gs>
                    <a:gs pos="100000">
                      <a:schemeClr val="tx1"/>
                    </a:gs>
                  </a:gsLst>
                  <a:lin ang="5400000" scaled="0"/>
                </a:gradFill>
                <a:effectLst/>
                <a:latin typeface="Segoe UI Semilight" panose="020B0402040204020203" pitchFamily="34" charset="0"/>
                <a:cs typeface="Segoe UI Semilight" panose="020B0402040204020203" pitchFamily="34" charset="0"/>
              </a:defRPr>
            </a:lvl1pPr>
          </a:lstStyle>
          <a:p>
            <a:r>
              <a:rPr lang="en-US" sz="1800" dirty="0">
                <a:solidFill>
                  <a:prstClr val="black"/>
                </a:solidFill>
                <a:latin typeface="Segoe UI" panose="020B0502040204020203" pitchFamily="34" charset="0"/>
                <a:cs typeface="Segoe UI" pitchFamily="34" charset="0"/>
              </a:rPr>
              <a:t>SharePoint start page</a:t>
            </a:r>
            <a:br>
              <a:rPr lang="en-US" sz="1800" dirty="0">
                <a:solidFill>
                  <a:prstClr val="black"/>
                </a:solidFill>
                <a:latin typeface="Segoe UI" panose="020B0502040204020203" pitchFamily="34" charset="0"/>
                <a:cs typeface="Segoe UI" pitchFamily="34" charset="0"/>
              </a:rPr>
            </a:br>
            <a:r>
              <a:rPr lang="en-US" sz="1800" dirty="0">
                <a:solidFill>
                  <a:prstClr val="black"/>
                </a:solidFill>
                <a:latin typeface="Segoe UI" panose="020B0502040204020203" pitchFamily="34" charset="0"/>
                <a:cs typeface="Segoe UI" pitchFamily="34" charset="0"/>
              </a:rPr>
              <a:t>(formerly SharePoint home page)</a:t>
            </a:r>
          </a:p>
        </p:txBody>
      </p:sp>
      <p:sp>
        <p:nvSpPr>
          <p:cNvPr id="67" name="TextBox 66">
            <a:extLst>
              <a:ext uri="{FF2B5EF4-FFF2-40B4-BE49-F238E27FC236}">
                <a16:creationId xmlns:a16="http://schemas.microsoft.com/office/drawing/2014/main" id="{F4AB58D2-8777-4875-9BE8-138573E5ADCA}"/>
              </a:ext>
            </a:extLst>
          </p:cNvPr>
          <p:cNvSpPr txBox="1"/>
          <p:nvPr/>
        </p:nvSpPr>
        <p:spPr>
          <a:xfrm>
            <a:off x="1067536" y="3486739"/>
            <a:ext cx="4057337" cy="276999"/>
          </a:xfrm>
          <a:prstGeom prst="rect">
            <a:avLst/>
          </a:prstGeom>
        </p:spPr>
        <p:txBody>
          <a:bodyPr vert="horz" wrap="square" lIns="0" tIns="0" rIns="0" bIns="0" rtlCol="0" anchor="t">
            <a:spAutoFit/>
          </a:bodyPr>
          <a:lstStyle>
            <a:defPPr>
              <a:defRPr lang="en-US"/>
            </a:defPPr>
            <a:lvl1pPr marL="342900" indent="-342900" defTabSz="932742">
              <a:lnSpc>
                <a:spcPct val="100000"/>
              </a:lnSpc>
              <a:spcBef>
                <a:spcPct val="0"/>
              </a:spcBef>
              <a:buFont typeface="Wingdings" panose="05000000000000000000" pitchFamily="2" charset="2"/>
              <a:buChar char="Ø"/>
              <a:defRPr sz="2000" b="0" cap="none" spc="-50" baseline="0">
                <a:ln w="3175">
                  <a:noFill/>
                </a:ln>
                <a:gradFill>
                  <a:gsLst>
                    <a:gs pos="1250">
                      <a:schemeClr val="tx1"/>
                    </a:gs>
                    <a:gs pos="100000">
                      <a:schemeClr val="tx1"/>
                    </a:gs>
                  </a:gsLst>
                  <a:lin ang="5400000" scaled="0"/>
                </a:gradFill>
                <a:effectLst/>
                <a:latin typeface="Segoe UI Semilight" panose="020B0402040204020203" pitchFamily="34" charset="0"/>
                <a:cs typeface="Segoe UI Semilight" panose="020B0402040204020203" pitchFamily="34" charset="0"/>
              </a:defRPr>
            </a:lvl1pPr>
          </a:lstStyle>
          <a:p>
            <a:r>
              <a:rPr lang="en-US" sz="1800" dirty="0">
                <a:solidFill>
                  <a:prstClr val="black"/>
                </a:solidFill>
                <a:latin typeface="Segoe UI" panose="020B0502040204020203" pitchFamily="34" charset="0"/>
                <a:cs typeface="Segoe UI" pitchFamily="34" charset="0"/>
              </a:rPr>
              <a:t>Organization news site</a:t>
            </a:r>
          </a:p>
        </p:txBody>
      </p:sp>
      <p:sp>
        <p:nvSpPr>
          <p:cNvPr id="69" name="TextBox 68">
            <a:extLst>
              <a:ext uri="{FF2B5EF4-FFF2-40B4-BE49-F238E27FC236}">
                <a16:creationId xmlns:a16="http://schemas.microsoft.com/office/drawing/2014/main" id="{C6B613E6-203A-43EB-917D-B6642B4C73E6}"/>
              </a:ext>
            </a:extLst>
          </p:cNvPr>
          <p:cNvSpPr txBox="1"/>
          <p:nvPr/>
        </p:nvSpPr>
        <p:spPr>
          <a:xfrm>
            <a:off x="1074662" y="4021783"/>
            <a:ext cx="3615222" cy="276999"/>
          </a:xfrm>
          <a:prstGeom prst="rect">
            <a:avLst/>
          </a:prstGeom>
        </p:spPr>
        <p:txBody>
          <a:bodyPr vert="horz" wrap="square" lIns="0" tIns="0" rIns="0" bIns="0" rtlCol="0" anchor="t">
            <a:spAutoFit/>
          </a:bodyPr>
          <a:lstStyle>
            <a:defPPr>
              <a:defRPr lang="en-US"/>
            </a:defPPr>
            <a:lvl1pPr marL="342900" indent="-342900" defTabSz="932742">
              <a:lnSpc>
                <a:spcPct val="100000"/>
              </a:lnSpc>
              <a:spcBef>
                <a:spcPct val="0"/>
              </a:spcBef>
              <a:buFont typeface="Wingdings" panose="05000000000000000000" pitchFamily="2" charset="2"/>
              <a:buChar char="Ø"/>
              <a:defRPr sz="2000" b="0" cap="none" spc="-50" baseline="0">
                <a:ln w="3175">
                  <a:noFill/>
                </a:ln>
                <a:gradFill>
                  <a:gsLst>
                    <a:gs pos="1250">
                      <a:schemeClr val="tx1"/>
                    </a:gs>
                    <a:gs pos="100000">
                      <a:schemeClr val="tx1"/>
                    </a:gs>
                  </a:gsLst>
                  <a:lin ang="5400000" scaled="0"/>
                </a:gradFill>
                <a:effectLst/>
                <a:latin typeface="Segoe UI Semilight" panose="020B0402040204020203" pitchFamily="34" charset="0"/>
                <a:cs typeface="Segoe UI Semilight" panose="020B0402040204020203" pitchFamily="34" charset="0"/>
              </a:defRPr>
            </a:lvl1pPr>
          </a:lstStyle>
          <a:p>
            <a:r>
              <a:rPr lang="en-US" sz="1800" dirty="0">
                <a:solidFill>
                  <a:prstClr val="black"/>
                </a:solidFill>
                <a:latin typeface="Segoe UI" panose="020B0502040204020203" pitchFamily="34" charset="0"/>
                <a:cs typeface="Segoe UI" pitchFamily="34" charset="0"/>
              </a:rPr>
              <a:t>Classic SharePoint sites</a:t>
            </a:r>
          </a:p>
        </p:txBody>
      </p:sp>
    </p:spTree>
    <p:extLst>
      <p:ext uri="{BB962C8B-B14F-4D97-AF65-F5344CB8AC3E}">
        <p14:creationId xmlns:p14="http://schemas.microsoft.com/office/powerpoint/2010/main" val="4010907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4AAA036-953A-4BEA-B722-AD80CBB25E9B}"/>
              </a:ext>
            </a:extLst>
          </p:cNvPr>
          <p:cNvSpPr txBox="1"/>
          <p:nvPr/>
        </p:nvSpPr>
        <p:spPr>
          <a:xfrm>
            <a:off x="584199" y="1435100"/>
            <a:ext cx="11314113" cy="1287212"/>
          </a:xfrm>
          <a:prstGeom prst="rect">
            <a:avLst/>
          </a:prstGeom>
          <a:noFill/>
        </p:spPr>
        <p:txBody>
          <a:bodyPr wrap="square">
            <a:spAutoFit/>
          </a:bodyPr>
          <a:lstStyle/>
          <a:p>
            <a:pPr algn="just">
              <a:lnSpc>
                <a:spcPct val="150000"/>
              </a:lnSpc>
            </a:pPr>
            <a:r>
              <a:rPr lang="en-US" dirty="0">
                <a:solidFill>
                  <a:prstClr val="black"/>
                </a:solidFill>
                <a:latin typeface="Segoe UI" panose="020B0502040204020203" pitchFamily="34" charset="0"/>
                <a:cs typeface="Segoe UI" panose="020B0502040204020203" pitchFamily="34" charset="0"/>
              </a:rPr>
              <a:t>Most visitors start their web experiences by navigating, including internal web sites. Good navigation experiences present visitors with a complete picture of what is available on the site and, combined with the home page, provide a comprehensive “story” for the site.</a:t>
            </a:r>
          </a:p>
        </p:txBody>
      </p:sp>
      <p:grpSp>
        <p:nvGrpSpPr>
          <p:cNvPr id="12" name="Group 11">
            <a:extLst>
              <a:ext uri="{FF2B5EF4-FFF2-40B4-BE49-F238E27FC236}">
                <a16:creationId xmlns:a16="http://schemas.microsoft.com/office/drawing/2014/main" id="{D2AFFB65-639C-4407-BAE0-9EAC7B2BC708}"/>
              </a:ext>
              <a:ext uri="{C183D7F6-B498-43B3-948B-1728B52AA6E4}">
                <adec:decorative xmlns:adec="http://schemas.microsoft.com/office/drawing/2017/decorative" val="1"/>
              </a:ext>
            </a:extLst>
          </p:cNvPr>
          <p:cNvGrpSpPr/>
          <p:nvPr/>
        </p:nvGrpSpPr>
        <p:grpSpPr>
          <a:xfrm>
            <a:off x="4595930" y="3146214"/>
            <a:ext cx="7010853" cy="2461462"/>
            <a:chOff x="10290175" y="5221288"/>
            <a:chExt cx="1162051" cy="407988"/>
          </a:xfrm>
        </p:grpSpPr>
        <p:sp>
          <p:nvSpPr>
            <p:cNvPr id="13" name="Freeform 2569">
              <a:extLst>
                <a:ext uri="{FF2B5EF4-FFF2-40B4-BE49-F238E27FC236}">
                  <a16:creationId xmlns:a16="http://schemas.microsoft.com/office/drawing/2014/main" id="{3D1AF790-B082-43CA-B72A-4940336B9F9C}"/>
                </a:ext>
              </a:extLst>
            </p:cNvPr>
            <p:cNvSpPr>
              <a:spLocks/>
            </p:cNvSpPr>
            <p:nvPr/>
          </p:nvSpPr>
          <p:spPr bwMode="auto">
            <a:xfrm>
              <a:off x="11263313" y="5559426"/>
              <a:ext cx="14288" cy="6350"/>
            </a:xfrm>
            <a:custGeom>
              <a:avLst/>
              <a:gdLst>
                <a:gd name="T0" fmla="*/ 22 w 22"/>
                <a:gd name="T1" fmla="*/ 0 h 11"/>
                <a:gd name="T2" fmla="*/ 0 w 22"/>
                <a:gd name="T3" fmla="*/ 0 h 11"/>
                <a:gd name="T4" fmla="*/ 0 w 22"/>
                <a:gd name="T5" fmla="*/ 11 h 11"/>
                <a:gd name="T6" fmla="*/ 22 w 22"/>
                <a:gd name="T7" fmla="*/ 0 h 11"/>
              </a:gdLst>
              <a:ahLst/>
              <a:cxnLst>
                <a:cxn ang="0">
                  <a:pos x="T0" y="T1"/>
                </a:cxn>
                <a:cxn ang="0">
                  <a:pos x="T2" y="T3"/>
                </a:cxn>
                <a:cxn ang="0">
                  <a:pos x="T4" y="T5"/>
                </a:cxn>
                <a:cxn ang="0">
                  <a:pos x="T6" y="T7"/>
                </a:cxn>
              </a:cxnLst>
              <a:rect l="0" t="0" r="r" b="b"/>
              <a:pathLst>
                <a:path w="22" h="11">
                  <a:moveTo>
                    <a:pt x="22" y="0"/>
                  </a:moveTo>
                  <a:lnTo>
                    <a:pt x="0" y="0"/>
                  </a:lnTo>
                  <a:lnTo>
                    <a:pt x="0" y="11"/>
                  </a:lnTo>
                  <a:lnTo>
                    <a:pt x="22" y="0"/>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570">
              <a:extLst>
                <a:ext uri="{FF2B5EF4-FFF2-40B4-BE49-F238E27FC236}">
                  <a16:creationId xmlns:a16="http://schemas.microsoft.com/office/drawing/2014/main" id="{468093ED-AF6B-4473-87AF-B42025F6204B}"/>
                </a:ext>
              </a:extLst>
            </p:cNvPr>
            <p:cNvSpPr>
              <a:spLocks/>
            </p:cNvSpPr>
            <p:nvPr/>
          </p:nvSpPr>
          <p:spPr bwMode="auto">
            <a:xfrm>
              <a:off x="11263313" y="5559426"/>
              <a:ext cx="44450" cy="28575"/>
            </a:xfrm>
            <a:custGeom>
              <a:avLst/>
              <a:gdLst>
                <a:gd name="T0" fmla="*/ 0 w 70"/>
                <a:gd name="T1" fmla="*/ 11 h 45"/>
                <a:gd name="T2" fmla="*/ 0 w 70"/>
                <a:gd name="T3" fmla="*/ 33 h 45"/>
                <a:gd name="T4" fmla="*/ 68 w 70"/>
                <a:gd name="T5" fmla="*/ 18 h 45"/>
                <a:gd name="T6" fmla="*/ 64 w 70"/>
                <a:gd name="T7" fmla="*/ 10 h 45"/>
                <a:gd name="T8" fmla="*/ 29 w 70"/>
                <a:gd name="T9" fmla="*/ 10 h 45"/>
                <a:gd name="T10" fmla="*/ 22 w 70"/>
                <a:gd name="T11" fmla="*/ 0 h 45"/>
                <a:gd name="T12" fmla="*/ 0 w 70"/>
                <a:gd name="T13" fmla="*/ 11 h 45"/>
              </a:gdLst>
              <a:ahLst/>
              <a:cxnLst>
                <a:cxn ang="0">
                  <a:pos x="T0" y="T1"/>
                </a:cxn>
                <a:cxn ang="0">
                  <a:pos x="T2" y="T3"/>
                </a:cxn>
                <a:cxn ang="0">
                  <a:pos x="T4" y="T5"/>
                </a:cxn>
                <a:cxn ang="0">
                  <a:pos x="T6" y="T7"/>
                </a:cxn>
                <a:cxn ang="0">
                  <a:pos x="T8" y="T9"/>
                </a:cxn>
                <a:cxn ang="0">
                  <a:pos x="T10" y="T11"/>
                </a:cxn>
                <a:cxn ang="0">
                  <a:pos x="T12" y="T13"/>
                </a:cxn>
              </a:cxnLst>
              <a:rect l="0" t="0" r="r" b="b"/>
              <a:pathLst>
                <a:path w="70" h="45">
                  <a:moveTo>
                    <a:pt x="0" y="11"/>
                  </a:moveTo>
                  <a:lnTo>
                    <a:pt x="0" y="33"/>
                  </a:lnTo>
                  <a:cubicBezTo>
                    <a:pt x="0" y="33"/>
                    <a:pt x="46" y="45"/>
                    <a:pt x="68" y="18"/>
                  </a:cubicBezTo>
                  <a:cubicBezTo>
                    <a:pt x="70" y="15"/>
                    <a:pt x="68" y="10"/>
                    <a:pt x="64" y="10"/>
                  </a:cubicBezTo>
                  <a:lnTo>
                    <a:pt x="29" y="10"/>
                  </a:lnTo>
                  <a:lnTo>
                    <a:pt x="22" y="0"/>
                  </a:lnTo>
                  <a:lnTo>
                    <a:pt x="0" y="11"/>
                  </a:lnTo>
                  <a:close/>
                </a:path>
              </a:pathLst>
            </a:custGeom>
            <a:solidFill>
              <a:srgbClr val="4F3E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571">
              <a:extLst>
                <a:ext uri="{FF2B5EF4-FFF2-40B4-BE49-F238E27FC236}">
                  <a16:creationId xmlns:a16="http://schemas.microsoft.com/office/drawing/2014/main" id="{28229F12-0815-4C39-830C-523BD6851DD8}"/>
                </a:ext>
              </a:extLst>
            </p:cNvPr>
            <p:cNvSpPr>
              <a:spLocks/>
            </p:cNvSpPr>
            <p:nvPr/>
          </p:nvSpPr>
          <p:spPr bwMode="auto">
            <a:xfrm>
              <a:off x="11171238" y="5405438"/>
              <a:ext cx="106363" cy="153988"/>
            </a:xfrm>
            <a:custGeom>
              <a:avLst/>
              <a:gdLst>
                <a:gd name="T0" fmla="*/ 65 w 168"/>
                <a:gd name="T1" fmla="*/ 0 h 243"/>
                <a:gd name="T2" fmla="*/ 154 w 168"/>
                <a:gd name="T3" fmla="*/ 93 h 243"/>
                <a:gd name="T4" fmla="*/ 168 w 168"/>
                <a:gd name="T5" fmla="*/ 243 h 243"/>
                <a:gd name="T6" fmla="*/ 142 w 168"/>
                <a:gd name="T7" fmla="*/ 243 h 243"/>
                <a:gd name="T8" fmla="*/ 109 w 168"/>
                <a:gd name="T9" fmla="*/ 132 h 243"/>
                <a:gd name="T10" fmla="*/ 0 w 168"/>
                <a:gd name="T11" fmla="*/ 36 h 243"/>
                <a:gd name="T12" fmla="*/ 65 w 168"/>
                <a:gd name="T13" fmla="*/ 0 h 243"/>
              </a:gdLst>
              <a:ahLst/>
              <a:cxnLst>
                <a:cxn ang="0">
                  <a:pos x="T0" y="T1"/>
                </a:cxn>
                <a:cxn ang="0">
                  <a:pos x="T2" y="T3"/>
                </a:cxn>
                <a:cxn ang="0">
                  <a:pos x="T4" y="T5"/>
                </a:cxn>
                <a:cxn ang="0">
                  <a:pos x="T6" y="T7"/>
                </a:cxn>
                <a:cxn ang="0">
                  <a:pos x="T8" y="T9"/>
                </a:cxn>
                <a:cxn ang="0">
                  <a:pos x="T10" y="T11"/>
                </a:cxn>
                <a:cxn ang="0">
                  <a:pos x="T12" y="T13"/>
                </a:cxn>
              </a:cxnLst>
              <a:rect l="0" t="0" r="r" b="b"/>
              <a:pathLst>
                <a:path w="168" h="243">
                  <a:moveTo>
                    <a:pt x="65" y="0"/>
                  </a:moveTo>
                  <a:lnTo>
                    <a:pt x="154" y="93"/>
                  </a:lnTo>
                  <a:lnTo>
                    <a:pt x="168" y="243"/>
                  </a:lnTo>
                  <a:lnTo>
                    <a:pt x="142" y="243"/>
                  </a:lnTo>
                  <a:lnTo>
                    <a:pt x="109" y="132"/>
                  </a:lnTo>
                  <a:lnTo>
                    <a:pt x="0" y="36"/>
                  </a:lnTo>
                  <a:lnTo>
                    <a:pt x="6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572">
              <a:extLst>
                <a:ext uri="{FF2B5EF4-FFF2-40B4-BE49-F238E27FC236}">
                  <a16:creationId xmlns:a16="http://schemas.microsoft.com/office/drawing/2014/main" id="{CA5EA082-CBBF-448D-8395-4C6A00E232B7}"/>
                </a:ext>
              </a:extLst>
            </p:cNvPr>
            <p:cNvSpPr>
              <a:spLocks/>
            </p:cNvSpPr>
            <p:nvPr/>
          </p:nvSpPr>
          <p:spPr bwMode="auto">
            <a:xfrm>
              <a:off x="11025188" y="5405438"/>
              <a:ext cx="106363" cy="153988"/>
            </a:xfrm>
            <a:custGeom>
              <a:avLst/>
              <a:gdLst>
                <a:gd name="T0" fmla="*/ 64 w 168"/>
                <a:gd name="T1" fmla="*/ 0 h 243"/>
                <a:gd name="T2" fmla="*/ 153 w 168"/>
                <a:gd name="T3" fmla="*/ 93 h 243"/>
                <a:gd name="T4" fmla="*/ 168 w 168"/>
                <a:gd name="T5" fmla="*/ 243 h 243"/>
                <a:gd name="T6" fmla="*/ 145 w 168"/>
                <a:gd name="T7" fmla="*/ 243 h 243"/>
                <a:gd name="T8" fmla="*/ 109 w 168"/>
                <a:gd name="T9" fmla="*/ 132 h 243"/>
                <a:gd name="T10" fmla="*/ 0 w 168"/>
                <a:gd name="T11" fmla="*/ 36 h 243"/>
                <a:gd name="T12" fmla="*/ 64 w 168"/>
                <a:gd name="T13" fmla="*/ 0 h 243"/>
              </a:gdLst>
              <a:ahLst/>
              <a:cxnLst>
                <a:cxn ang="0">
                  <a:pos x="T0" y="T1"/>
                </a:cxn>
                <a:cxn ang="0">
                  <a:pos x="T2" y="T3"/>
                </a:cxn>
                <a:cxn ang="0">
                  <a:pos x="T4" y="T5"/>
                </a:cxn>
                <a:cxn ang="0">
                  <a:pos x="T6" y="T7"/>
                </a:cxn>
                <a:cxn ang="0">
                  <a:pos x="T8" y="T9"/>
                </a:cxn>
                <a:cxn ang="0">
                  <a:pos x="T10" y="T11"/>
                </a:cxn>
                <a:cxn ang="0">
                  <a:pos x="T12" y="T13"/>
                </a:cxn>
              </a:cxnLst>
              <a:rect l="0" t="0" r="r" b="b"/>
              <a:pathLst>
                <a:path w="168" h="243">
                  <a:moveTo>
                    <a:pt x="64" y="0"/>
                  </a:moveTo>
                  <a:lnTo>
                    <a:pt x="153" y="93"/>
                  </a:lnTo>
                  <a:lnTo>
                    <a:pt x="168" y="243"/>
                  </a:lnTo>
                  <a:lnTo>
                    <a:pt x="145" y="243"/>
                  </a:lnTo>
                  <a:lnTo>
                    <a:pt x="109" y="132"/>
                  </a:lnTo>
                  <a:lnTo>
                    <a:pt x="0" y="36"/>
                  </a:lnTo>
                  <a:lnTo>
                    <a:pt x="64"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573">
              <a:extLst>
                <a:ext uri="{FF2B5EF4-FFF2-40B4-BE49-F238E27FC236}">
                  <a16:creationId xmlns:a16="http://schemas.microsoft.com/office/drawing/2014/main" id="{4E485DEB-10FF-460F-85F0-D0C61F32EEAE}"/>
                </a:ext>
              </a:extLst>
            </p:cNvPr>
            <p:cNvSpPr>
              <a:spLocks/>
            </p:cNvSpPr>
            <p:nvPr/>
          </p:nvSpPr>
          <p:spPr bwMode="auto">
            <a:xfrm>
              <a:off x="11117263" y="5559426"/>
              <a:ext cx="14288" cy="6350"/>
            </a:xfrm>
            <a:custGeom>
              <a:avLst/>
              <a:gdLst>
                <a:gd name="T0" fmla="*/ 23 w 23"/>
                <a:gd name="T1" fmla="*/ 0 h 11"/>
                <a:gd name="T2" fmla="*/ 0 w 23"/>
                <a:gd name="T3" fmla="*/ 0 h 11"/>
                <a:gd name="T4" fmla="*/ 0 w 23"/>
                <a:gd name="T5" fmla="*/ 11 h 11"/>
                <a:gd name="T6" fmla="*/ 23 w 23"/>
                <a:gd name="T7" fmla="*/ 0 h 11"/>
              </a:gdLst>
              <a:ahLst/>
              <a:cxnLst>
                <a:cxn ang="0">
                  <a:pos x="T0" y="T1"/>
                </a:cxn>
                <a:cxn ang="0">
                  <a:pos x="T2" y="T3"/>
                </a:cxn>
                <a:cxn ang="0">
                  <a:pos x="T4" y="T5"/>
                </a:cxn>
                <a:cxn ang="0">
                  <a:pos x="T6" y="T7"/>
                </a:cxn>
              </a:cxnLst>
              <a:rect l="0" t="0" r="r" b="b"/>
              <a:pathLst>
                <a:path w="23" h="11">
                  <a:moveTo>
                    <a:pt x="23" y="0"/>
                  </a:moveTo>
                  <a:lnTo>
                    <a:pt x="0" y="0"/>
                  </a:lnTo>
                  <a:lnTo>
                    <a:pt x="0" y="11"/>
                  </a:lnTo>
                  <a:lnTo>
                    <a:pt x="23" y="0"/>
                  </a:lnTo>
                  <a:close/>
                </a:path>
              </a:pathLst>
            </a:custGeom>
            <a:solidFill>
              <a:srgbClr val="FDA8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574">
              <a:extLst>
                <a:ext uri="{FF2B5EF4-FFF2-40B4-BE49-F238E27FC236}">
                  <a16:creationId xmlns:a16="http://schemas.microsoft.com/office/drawing/2014/main" id="{26B2CF4E-1CE2-449A-B3ED-AFF644F58C34}"/>
                </a:ext>
              </a:extLst>
            </p:cNvPr>
            <p:cNvSpPr>
              <a:spLocks/>
            </p:cNvSpPr>
            <p:nvPr/>
          </p:nvSpPr>
          <p:spPr bwMode="auto">
            <a:xfrm>
              <a:off x="11117263" y="5559426"/>
              <a:ext cx="44450" cy="28575"/>
            </a:xfrm>
            <a:custGeom>
              <a:avLst/>
              <a:gdLst>
                <a:gd name="T0" fmla="*/ 0 w 71"/>
                <a:gd name="T1" fmla="*/ 6 h 45"/>
                <a:gd name="T2" fmla="*/ 0 w 71"/>
                <a:gd name="T3" fmla="*/ 33 h 45"/>
                <a:gd name="T4" fmla="*/ 68 w 71"/>
                <a:gd name="T5" fmla="*/ 18 h 45"/>
                <a:gd name="T6" fmla="*/ 64 w 71"/>
                <a:gd name="T7" fmla="*/ 10 h 45"/>
                <a:gd name="T8" fmla="*/ 29 w 71"/>
                <a:gd name="T9" fmla="*/ 10 h 45"/>
                <a:gd name="T10" fmla="*/ 23 w 71"/>
                <a:gd name="T11" fmla="*/ 0 h 45"/>
                <a:gd name="T12" fmla="*/ 0 w 71"/>
                <a:gd name="T13" fmla="*/ 6 h 45"/>
              </a:gdLst>
              <a:ahLst/>
              <a:cxnLst>
                <a:cxn ang="0">
                  <a:pos x="T0" y="T1"/>
                </a:cxn>
                <a:cxn ang="0">
                  <a:pos x="T2" y="T3"/>
                </a:cxn>
                <a:cxn ang="0">
                  <a:pos x="T4" y="T5"/>
                </a:cxn>
                <a:cxn ang="0">
                  <a:pos x="T6" y="T7"/>
                </a:cxn>
                <a:cxn ang="0">
                  <a:pos x="T8" y="T9"/>
                </a:cxn>
                <a:cxn ang="0">
                  <a:pos x="T10" y="T11"/>
                </a:cxn>
                <a:cxn ang="0">
                  <a:pos x="T12" y="T13"/>
                </a:cxn>
              </a:cxnLst>
              <a:rect l="0" t="0" r="r" b="b"/>
              <a:pathLst>
                <a:path w="71" h="45">
                  <a:moveTo>
                    <a:pt x="0" y="6"/>
                  </a:moveTo>
                  <a:lnTo>
                    <a:pt x="0" y="33"/>
                  </a:lnTo>
                  <a:cubicBezTo>
                    <a:pt x="0" y="33"/>
                    <a:pt x="47" y="45"/>
                    <a:pt x="68" y="18"/>
                  </a:cubicBezTo>
                  <a:cubicBezTo>
                    <a:pt x="71" y="15"/>
                    <a:pt x="68" y="10"/>
                    <a:pt x="64" y="10"/>
                  </a:cubicBezTo>
                  <a:lnTo>
                    <a:pt x="29" y="10"/>
                  </a:lnTo>
                  <a:lnTo>
                    <a:pt x="23" y="0"/>
                  </a:lnTo>
                  <a:lnTo>
                    <a:pt x="0"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575">
              <a:extLst>
                <a:ext uri="{FF2B5EF4-FFF2-40B4-BE49-F238E27FC236}">
                  <a16:creationId xmlns:a16="http://schemas.microsoft.com/office/drawing/2014/main" id="{D308E4BF-FD18-44EF-A018-8B61DC15F922}"/>
                </a:ext>
              </a:extLst>
            </p:cNvPr>
            <p:cNvSpPr>
              <a:spLocks/>
            </p:cNvSpPr>
            <p:nvPr/>
          </p:nvSpPr>
          <p:spPr bwMode="auto">
            <a:xfrm>
              <a:off x="10880725" y="5405438"/>
              <a:ext cx="106363" cy="153988"/>
            </a:xfrm>
            <a:custGeom>
              <a:avLst/>
              <a:gdLst>
                <a:gd name="T0" fmla="*/ 64 w 168"/>
                <a:gd name="T1" fmla="*/ 0 h 243"/>
                <a:gd name="T2" fmla="*/ 153 w 168"/>
                <a:gd name="T3" fmla="*/ 93 h 243"/>
                <a:gd name="T4" fmla="*/ 168 w 168"/>
                <a:gd name="T5" fmla="*/ 243 h 243"/>
                <a:gd name="T6" fmla="*/ 145 w 168"/>
                <a:gd name="T7" fmla="*/ 243 h 243"/>
                <a:gd name="T8" fmla="*/ 109 w 168"/>
                <a:gd name="T9" fmla="*/ 132 h 243"/>
                <a:gd name="T10" fmla="*/ 0 w 168"/>
                <a:gd name="T11" fmla="*/ 36 h 243"/>
                <a:gd name="T12" fmla="*/ 64 w 168"/>
                <a:gd name="T13" fmla="*/ 0 h 243"/>
              </a:gdLst>
              <a:ahLst/>
              <a:cxnLst>
                <a:cxn ang="0">
                  <a:pos x="T0" y="T1"/>
                </a:cxn>
                <a:cxn ang="0">
                  <a:pos x="T2" y="T3"/>
                </a:cxn>
                <a:cxn ang="0">
                  <a:pos x="T4" y="T5"/>
                </a:cxn>
                <a:cxn ang="0">
                  <a:pos x="T6" y="T7"/>
                </a:cxn>
                <a:cxn ang="0">
                  <a:pos x="T8" y="T9"/>
                </a:cxn>
                <a:cxn ang="0">
                  <a:pos x="T10" y="T11"/>
                </a:cxn>
                <a:cxn ang="0">
                  <a:pos x="T12" y="T13"/>
                </a:cxn>
              </a:cxnLst>
              <a:rect l="0" t="0" r="r" b="b"/>
              <a:pathLst>
                <a:path w="168" h="243">
                  <a:moveTo>
                    <a:pt x="64" y="0"/>
                  </a:moveTo>
                  <a:lnTo>
                    <a:pt x="153" y="93"/>
                  </a:lnTo>
                  <a:lnTo>
                    <a:pt x="168" y="243"/>
                  </a:lnTo>
                  <a:lnTo>
                    <a:pt x="145" y="243"/>
                  </a:lnTo>
                  <a:lnTo>
                    <a:pt x="109" y="132"/>
                  </a:lnTo>
                  <a:lnTo>
                    <a:pt x="0" y="36"/>
                  </a:lnTo>
                  <a:lnTo>
                    <a:pt x="64" y="0"/>
                  </a:ln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576">
              <a:extLst>
                <a:ext uri="{FF2B5EF4-FFF2-40B4-BE49-F238E27FC236}">
                  <a16:creationId xmlns:a16="http://schemas.microsoft.com/office/drawing/2014/main" id="{E1F51B58-8FDA-4C2B-85EB-61F8BD02CE74}"/>
                </a:ext>
              </a:extLst>
            </p:cNvPr>
            <p:cNvSpPr>
              <a:spLocks/>
            </p:cNvSpPr>
            <p:nvPr/>
          </p:nvSpPr>
          <p:spPr bwMode="auto">
            <a:xfrm>
              <a:off x="10972800" y="5559426"/>
              <a:ext cx="14288" cy="6350"/>
            </a:xfrm>
            <a:custGeom>
              <a:avLst/>
              <a:gdLst>
                <a:gd name="T0" fmla="*/ 23 w 23"/>
                <a:gd name="T1" fmla="*/ 0 h 11"/>
                <a:gd name="T2" fmla="*/ 0 w 23"/>
                <a:gd name="T3" fmla="*/ 0 h 11"/>
                <a:gd name="T4" fmla="*/ 0 w 23"/>
                <a:gd name="T5" fmla="*/ 11 h 11"/>
                <a:gd name="T6" fmla="*/ 23 w 23"/>
                <a:gd name="T7" fmla="*/ 0 h 11"/>
              </a:gdLst>
              <a:ahLst/>
              <a:cxnLst>
                <a:cxn ang="0">
                  <a:pos x="T0" y="T1"/>
                </a:cxn>
                <a:cxn ang="0">
                  <a:pos x="T2" y="T3"/>
                </a:cxn>
                <a:cxn ang="0">
                  <a:pos x="T4" y="T5"/>
                </a:cxn>
                <a:cxn ang="0">
                  <a:pos x="T6" y="T7"/>
                </a:cxn>
              </a:cxnLst>
              <a:rect l="0" t="0" r="r" b="b"/>
              <a:pathLst>
                <a:path w="23" h="11">
                  <a:moveTo>
                    <a:pt x="23" y="0"/>
                  </a:moveTo>
                  <a:lnTo>
                    <a:pt x="0" y="0"/>
                  </a:lnTo>
                  <a:lnTo>
                    <a:pt x="0" y="11"/>
                  </a:lnTo>
                  <a:lnTo>
                    <a:pt x="23" y="0"/>
                  </a:lnTo>
                  <a:close/>
                </a:path>
              </a:pathLst>
            </a:custGeom>
            <a:solidFill>
              <a:srgbClr val="FDA8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577">
              <a:extLst>
                <a:ext uri="{FF2B5EF4-FFF2-40B4-BE49-F238E27FC236}">
                  <a16:creationId xmlns:a16="http://schemas.microsoft.com/office/drawing/2014/main" id="{630AEDE0-702D-455A-9634-8D417880900D}"/>
                </a:ext>
              </a:extLst>
            </p:cNvPr>
            <p:cNvSpPr>
              <a:spLocks/>
            </p:cNvSpPr>
            <p:nvPr/>
          </p:nvSpPr>
          <p:spPr bwMode="auto">
            <a:xfrm>
              <a:off x="10972800" y="5559426"/>
              <a:ext cx="44450" cy="28575"/>
            </a:xfrm>
            <a:custGeom>
              <a:avLst/>
              <a:gdLst>
                <a:gd name="T0" fmla="*/ 0 w 71"/>
                <a:gd name="T1" fmla="*/ 0 h 45"/>
                <a:gd name="T2" fmla="*/ 0 w 71"/>
                <a:gd name="T3" fmla="*/ 33 h 45"/>
                <a:gd name="T4" fmla="*/ 68 w 71"/>
                <a:gd name="T5" fmla="*/ 18 h 45"/>
                <a:gd name="T6" fmla="*/ 64 w 71"/>
                <a:gd name="T7" fmla="*/ 10 h 45"/>
                <a:gd name="T8" fmla="*/ 29 w 71"/>
                <a:gd name="T9" fmla="*/ 10 h 45"/>
                <a:gd name="T10" fmla="*/ 23 w 71"/>
                <a:gd name="T11" fmla="*/ 0 h 45"/>
                <a:gd name="T12" fmla="*/ 0 w 71"/>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71" h="45">
                  <a:moveTo>
                    <a:pt x="0" y="0"/>
                  </a:moveTo>
                  <a:lnTo>
                    <a:pt x="0" y="33"/>
                  </a:lnTo>
                  <a:cubicBezTo>
                    <a:pt x="0" y="33"/>
                    <a:pt x="47" y="45"/>
                    <a:pt x="68" y="18"/>
                  </a:cubicBezTo>
                  <a:cubicBezTo>
                    <a:pt x="71" y="15"/>
                    <a:pt x="68" y="10"/>
                    <a:pt x="64" y="10"/>
                  </a:cubicBezTo>
                  <a:lnTo>
                    <a:pt x="29" y="10"/>
                  </a:lnTo>
                  <a:lnTo>
                    <a:pt x="2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578">
              <a:extLst>
                <a:ext uri="{FF2B5EF4-FFF2-40B4-BE49-F238E27FC236}">
                  <a16:creationId xmlns:a16="http://schemas.microsoft.com/office/drawing/2014/main" id="{D4E769E6-E6DA-4ABC-8258-9D50EB785357}"/>
                </a:ext>
              </a:extLst>
            </p:cNvPr>
            <p:cNvSpPr>
              <a:spLocks/>
            </p:cNvSpPr>
            <p:nvPr/>
          </p:nvSpPr>
          <p:spPr bwMode="auto">
            <a:xfrm>
              <a:off x="10820400" y="5559426"/>
              <a:ext cx="14288" cy="6350"/>
            </a:xfrm>
            <a:custGeom>
              <a:avLst/>
              <a:gdLst>
                <a:gd name="T0" fmla="*/ 22 w 22"/>
                <a:gd name="T1" fmla="*/ 0 h 11"/>
                <a:gd name="T2" fmla="*/ 0 w 22"/>
                <a:gd name="T3" fmla="*/ 0 h 11"/>
                <a:gd name="T4" fmla="*/ 0 w 22"/>
                <a:gd name="T5" fmla="*/ 11 h 11"/>
                <a:gd name="T6" fmla="*/ 22 w 22"/>
                <a:gd name="T7" fmla="*/ 0 h 11"/>
              </a:gdLst>
              <a:ahLst/>
              <a:cxnLst>
                <a:cxn ang="0">
                  <a:pos x="T0" y="T1"/>
                </a:cxn>
                <a:cxn ang="0">
                  <a:pos x="T2" y="T3"/>
                </a:cxn>
                <a:cxn ang="0">
                  <a:pos x="T4" y="T5"/>
                </a:cxn>
                <a:cxn ang="0">
                  <a:pos x="T6" y="T7"/>
                </a:cxn>
              </a:cxnLst>
              <a:rect l="0" t="0" r="r" b="b"/>
              <a:pathLst>
                <a:path w="22" h="11">
                  <a:moveTo>
                    <a:pt x="22" y="0"/>
                  </a:moveTo>
                  <a:lnTo>
                    <a:pt x="0" y="0"/>
                  </a:lnTo>
                  <a:lnTo>
                    <a:pt x="0" y="11"/>
                  </a:lnTo>
                  <a:lnTo>
                    <a:pt x="22" y="0"/>
                  </a:lnTo>
                  <a:close/>
                </a:path>
              </a:pathLst>
            </a:custGeom>
            <a:solidFill>
              <a:srgbClr val="FDA8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579">
              <a:extLst>
                <a:ext uri="{FF2B5EF4-FFF2-40B4-BE49-F238E27FC236}">
                  <a16:creationId xmlns:a16="http://schemas.microsoft.com/office/drawing/2014/main" id="{7BF4EF60-DD0C-4639-BF6A-24F905FA741A}"/>
                </a:ext>
              </a:extLst>
            </p:cNvPr>
            <p:cNvSpPr>
              <a:spLocks/>
            </p:cNvSpPr>
            <p:nvPr/>
          </p:nvSpPr>
          <p:spPr bwMode="auto">
            <a:xfrm>
              <a:off x="10820400" y="5559426"/>
              <a:ext cx="44450" cy="28575"/>
            </a:xfrm>
            <a:custGeom>
              <a:avLst/>
              <a:gdLst>
                <a:gd name="T0" fmla="*/ 0 w 70"/>
                <a:gd name="T1" fmla="*/ 6 h 45"/>
                <a:gd name="T2" fmla="*/ 0 w 70"/>
                <a:gd name="T3" fmla="*/ 33 h 45"/>
                <a:gd name="T4" fmla="*/ 68 w 70"/>
                <a:gd name="T5" fmla="*/ 18 h 45"/>
                <a:gd name="T6" fmla="*/ 64 w 70"/>
                <a:gd name="T7" fmla="*/ 10 h 45"/>
                <a:gd name="T8" fmla="*/ 29 w 70"/>
                <a:gd name="T9" fmla="*/ 10 h 45"/>
                <a:gd name="T10" fmla="*/ 22 w 70"/>
                <a:gd name="T11" fmla="*/ 0 h 45"/>
                <a:gd name="T12" fmla="*/ 0 w 70"/>
                <a:gd name="T13" fmla="*/ 6 h 45"/>
              </a:gdLst>
              <a:ahLst/>
              <a:cxnLst>
                <a:cxn ang="0">
                  <a:pos x="T0" y="T1"/>
                </a:cxn>
                <a:cxn ang="0">
                  <a:pos x="T2" y="T3"/>
                </a:cxn>
                <a:cxn ang="0">
                  <a:pos x="T4" y="T5"/>
                </a:cxn>
                <a:cxn ang="0">
                  <a:pos x="T6" y="T7"/>
                </a:cxn>
                <a:cxn ang="0">
                  <a:pos x="T8" y="T9"/>
                </a:cxn>
                <a:cxn ang="0">
                  <a:pos x="T10" y="T11"/>
                </a:cxn>
                <a:cxn ang="0">
                  <a:pos x="T12" y="T13"/>
                </a:cxn>
              </a:cxnLst>
              <a:rect l="0" t="0" r="r" b="b"/>
              <a:pathLst>
                <a:path w="70" h="45">
                  <a:moveTo>
                    <a:pt x="0" y="6"/>
                  </a:moveTo>
                  <a:lnTo>
                    <a:pt x="0" y="33"/>
                  </a:lnTo>
                  <a:cubicBezTo>
                    <a:pt x="0" y="33"/>
                    <a:pt x="46" y="45"/>
                    <a:pt x="68" y="18"/>
                  </a:cubicBezTo>
                  <a:cubicBezTo>
                    <a:pt x="70" y="15"/>
                    <a:pt x="68" y="10"/>
                    <a:pt x="64" y="10"/>
                  </a:cubicBezTo>
                  <a:lnTo>
                    <a:pt x="29" y="10"/>
                  </a:lnTo>
                  <a:lnTo>
                    <a:pt x="22" y="0"/>
                  </a:lnTo>
                  <a:lnTo>
                    <a:pt x="0" y="6"/>
                  </a:lnTo>
                  <a:close/>
                </a:path>
              </a:pathLst>
            </a:custGeom>
            <a:solidFill>
              <a:srgbClr val="4F3E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580">
              <a:extLst>
                <a:ext uri="{FF2B5EF4-FFF2-40B4-BE49-F238E27FC236}">
                  <a16:creationId xmlns:a16="http://schemas.microsoft.com/office/drawing/2014/main" id="{A34172BE-4EF5-4E29-9556-A3FDAC01D8DC}"/>
                </a:ext>
              </a:extLst>
            </p:cNvPr>
            <p:cNvSpPr>
              <a:spLocks/>
            </p:cNvSpPr>
            <p:nvPr/>
          </p:nvSpPr>
          <p:spPr bwMode="auto">
            <a:xfrm>
              <a:off x="10790238" y="5556251"/>
              <a:ext cx="55563" cy="25400"/>
            </a:xfrm>
            <a:custGeom>
              <a:avLst/>
              <a:gdLst>
                <a:gd name="T0" fmla="*/ 83 w 87"/>
                <a:gd name="T1" fmla="*/ 41 h 41"/>
                <a:gd name="T2" fmla="*/ 0 w 87"/>
                <a:gd name="T3" fmla="*/ 11 h 41"/>
                <a:gd name="T4" fmla="*/ 4 w 87"/>
                <a:gd name="T5" fmla="*/ 0 h 41"/>
                <a:gd name="T6" fmla="*/ 87 w 87"/>
                <a:gd name="T7" fmla="*/ 30 h 41"/>
                <a:gd name="T8" fmla="*/ 83 w 87"/>
                <a:gd name="T9" fmla="*/ 41 h 41"/>
              </a:gdLst>
              <a:ahLst/>
              <a:cxnLst>
                <a:cxn ang="0">
                  <a:pos x="T0" y="T1"/>
                </a:cxn>
                <a:cxn ang="0">
                  <a:pos x="T2" y="T3"/>
                </a:cxn>
                <a:cxn ang="0">
                  <a:pos x="T4" y="T5"/>
                </a:cxn>
                <a:cxn ang="0">
                  <a:pos x="T6" y="T7"/>
                </a:cxn>
                <a:cxn ang="0">
                  <a:pos x="T8" y="T9"/>
                </a:cxn>
              </a:cxnLst>
              <a:rect l="0" t="0" r="r" b="b"/>
              <a:pathLst>
                <a:path w="87" h="41">
                  <a:moveTo>
                    <a:pt x="83" y="41"/>
                  </a:moveTo>
                  <a:lnTo>
                    <a:pt x="0" y="11"/>
                  </a:lnTo>
                  <a:lnTo>
                    <a:pt x="4" y="0"/>
                  </a:lnTo>
                  <a:lnTo>
                    <a:pt x="87" y="30"/>
                  </a:lnTo>
                  <a:lnTo>
                    <a:pt x="83" y="41"/>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81">
              <a:extLst>
                <a:ext uri="{FF2B5EF4-FFF2-40B4-BE49-F238E27FC236}">
                  <a16:creationId xmlns:a16="http://schemas.microsoft.com/office/drawing/2014/main" id="{EFAB27DB-58E6-4CE6-ABF0-49C5A3341D08}"/>
                </a:ext>
              </a:extLst>
            </p:cNvPr>
            <p:cNvSpPr>
              <a:spLocks/>
            </p:cNvSpPr>
            <p:nvPr/>
          </p:nvSpPr>
          <p:spPr bwMode="auto">
            <a:xfrm>
              <a:off x="10942638" y="5556251"/>
              <a:ext cx="55563" cy="25400"/>
            </a:xfrm>
            <a:custGeom>
              <a:avLst/>
              <a:gdLst>
                <a:gd name="T0" fmla="*/ 84 w 87"/>
                <a:gd name="T1" fmla="*/ 41 h 41"/>
                <a:gd name="T2" fmla="*/ 0 w 87"/>
                <a:gd name="T3" fmla="*/ 11 h 41"/>
                <a:gd name="T4" fmla="*/ 4 w 87"/>
                <a:gd name="T5" fmla="*/ 0 h 41"/>
                <a:gd name="T6" fmla="*/ 87 w 87"/>
                <a:gd name="T7" fmla="*/ 30 h 41"/>
                <a:gd name="T8" fmla="*/ 84 w 87"/>
                <a:gd name="T9" fmla="*/ 41 h 41"/>
              </a:gdLst>
              <a:ahLst/>
              <a:cxnLst>
                <a:cxn ang="0">
                  <a:pos x="T0" y="T1"/>
                </a:cxn>
                <a:cxn ang="0">
                  <a:pos x="T2" y="T3"/>
                </a:cxn>
                <a:cxn ang="0">
                  <a:pos x="T4" y="T5"/>
                </a:cxn>
                <a:cxn ang="0">
                  <a:pos x="T6" y="T7"/>
                </a:cxn>
                <a:cxn ang="0">
                  <a:pos x="T8" y="T9"/>
                </a:cxn>
              </a:cxnLst>
              <a:rect l="0" t="0" r="r" b="b"/>
              <a:pathLst>
                <a:path w="87" h="41">
                  <a:moveTo>
                    <a:pt x="84" y="41"/>
                  </a:moveTo>
                  <a:lnTo>
                    <a:pt x="0" y="11"/>
                  </a:lnTo>
                  <a:lnTo>
                    <a:pt x="4" y="0"/>
                  </a:lnTo>
                  <a:lnTo>
                    <a:pt x="87" y="30"/>
                  </a:lnTo>
                  <a:lnTo>
                    <a:pt x="84" y="41"/>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582">
              <a:extLst>
                <a:ext uri="{FF2B5EF4-FFF2-40B4-BE49-F238E27FC236}">
                  <a16:creationId xmlns:a16="http://schemas.microsoft.com/office/drawing/2014/main" id="{35685CB9-484E-4EC3-8703-DCD94E0E94C7}"/>
                </a:ext>
              </a:extLst>
            </p:cNvPr>
            <p:cNvSpPr>
              <a:spLocks/>
            </p:cNvSpPr>
            <p:nvPr/>
          </p:nvSpPr>
          <p:spPr bwMode="auto">
            <a:xfrm>
              <a:off x="11087100" y="5556251"/>
              <a:ext cx="55563" cy="25400"/>
            </a:xfrm>
            <a:custGeom>
              <a:avLst/>
              <a:gdLst>
                <a:gd name="T0" fmla="*/ 83 w 87"/>
                <a:gd name="T1" fmla="*/ 41 h 41"/>
                <a:gd name="T2" fmla="*/ 0 w 87"/>
                <a:gd name="T3" fmla="*/ 11 h 41"/>
                <a:gd name="T4" fmla="*/ 4 w 87"/>
                <a:gd name="T5" fmla="*/ 0 h 41"/>
                <a:gd name="T6" fmla="*/ 87 w 87"/>
                <a:gd name="T7" fmla="*/ 30 h 41"/>
                <a:gd name="T8" fmla="*/ 83 w 87"/>
                <a:gd name="T9" fmla="*/ 41 h 41"/>
              </a:gdLst>
              <a:ahLst/>
              <a:cxnLst>
                <a:cxn ang="0">
                  <a:pos x="T0" y="T1"/>
                </a:cxn>
                <a:cxn ang="0">
                  <a:pos x="T2" y="T3"/>
                </a:cxn>
                <a:cxn ang="0">
                  <a:pos x="T4" y="T5"/>
                </a:cxn>
                <a:cxn ang="0">
                  <a:pos x="T6" y="T7"/>
                </a:cxn>
                <a:cxn ang="0">
                  <a:pos x="T8" y="T9"/>
                </a:cxn>
              </a:cxnLst>
              <a:rect l="0" t="0" r="r" b="b"/>
              <a:pathLst>
                <a:path w="87" h="41">
                  <a:moveTo>
                    <a:pt x="83" y="41"/>
                  </a:moveTo>
                  <a:lnTo>
                    <a:pt x="0" y="11"/>
                  </a:lnTo>
                  <a:lnTo>
                    <a:pt x="4" y="0"/>
                  </a:lnTo>
                  <a:lnTo>
                    <a:pt x="87" y="30"/>
                  </a:lnTo>
                  <a:lnTo>
                    <a:pt x="83" y="41"/>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583">
              <a:extLst>
                <a:ext uri="{FF2B5EF4-FFF2-40B4-BE49-F238E27FC236}">
                  <a16:creationId xmlns:a16="http://schemas.microsoft.com/office/drawing/2014/main" id="{A1A83453-92B8-42BB-9CB4-09EB231B46E9}"/>
                </a:ext>
              </a:extLst>
            </p:cNvPr>
            <p:cNvSpPr>
              <a:spLocks/>
            </p:cNvSpPr>
            <p:nvPr/>
          </p:nvSpPr>
          <p:spPr bwMode="auto">
            <a:xfrm>
              <a:off x="11233150" y="5556251"/>
              <a:ext cx="55563" cy="25400"/>
            </a:xfrm>
            <a:custGeom>
              <a:avLst/>
              <a:gdLst>
                <a:gd name="T0" fmla="*/ 83 w 87"/>
                <a:gd name="T1" fmla="*/ 41 h 41"/>
                <a:gd name="T2" fmla="*/ 0 w 87"/>
                <a:gd name="T3" fmla="*/ 11 h 41"/>
                <a:gd name="T4" fmla="*/ 4 w 87"/>
                <a:gd name="T5" fmla="*/ 0 h 41"/>
                <a:gd name="T6" fmla="*/ 87 w 87"/>
                <a:gd name="T7" fmla="*/ 30 h 41"/>
                <a:gd name="T8" fmla="*/ 83 w 87"/>
                <a:gd name="T9" fmla="*/ 41 h 41"/>
              </a:gdLst>
              <a:ahLst/>
              <a:cxnLst>
                <a:cxn ang="0">
                  <a:pos x="T0" y="T1"/>
                </a:cxn>
                <a:cxn ang="0">
                  <a:pos x="T2" y="T3"/>
                </a:cxn>
                <a:cxn ang="0">
                  <a:pos x="T4" y="T5"/>
                </a:cxn>
                <a:cxn ang="0">
                  <a:pos x="T6" y="T7"/>
                </a:cxn>
                <a:cxn ang="0">
                  <a:pos x="T8" y="T9"/>
                </a:cxn>
              </a:cxnLst>
              <a:rect l="0" t="0" r="r" b="b"/>
              <a:pathLst>
                <a:path w="87" h="41">
                  <a:moveTo>
                    <a:pt x="83" y="41"/>
                  </a:moveTo>
                  <a:lnTo>
                    <a:pt x="0" y="11"/>
                  </a:lnTo>
                  <a:lnTo>
                    <a:pt x="4" y="0"/>
                  </a:lnTo>
                  <a:lnTo>
                    <a:pt x="87" y="30"/>
                  </a:lnTo>
                  <a:lnTo>
                    <a:pt x="83" y="41"/>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84">
              <a:extLst>
                <a:ext uri="{FF2B5EF4-FFF2-40B4-BE49-F238E27FC236}">
                  <a16:creationId xmlns:a16="http://schemas.microsoft.com/office/drawing/2014/main" id="{4594A9DE-FA03-494E-82F9-BE2E85A5D94A}"/>
                </a:ext>
              </a:extLst>
            </p:cNvPr>
            <p:cNvSpPr>
              <a:spLocks/>
            </p:cNvSpPr>
            <p:nvPr/>
          </p:nvSpPr>
          <p:spPr bwMode="auto">
            <a:xfrm>
              <a:off x="10290175" y="5473701"/>
              <a:ext cx="138113" cy="6350"/>
            </a:xfrm>
            <a:custGeom>
              <a:avLst/>
              <a:gdLst>
                <a:gd name="T0" fmla="*/ 210 w 216"/>
                <a:gd name="T1" fmla="*/ 11 h 11"/>
                <a:gd name="T2" fmla="*/ 0 w 216"/>
                <a:gd name="T3" fmla="*/ 11 h 11"/>
                <a:gd name="T4" fmla="*/ 0 w 216"/>
                <a:gd name="T5" fmla="*/ 0 h 11"/>
                <a:gd name="T6" fmla="*/ 210 w 216"/>
                <a:gd name="T7" fmla="*/ 0 h 11"/>
                <a:gd name="T8" fmla="*/ 216 w 216"/>
                <a:gd name="T9" fmla="*/ 5 h 11"/>
                <a:gd name="T10" fmla="*/ 210 w 216"/>
                <a:gd name="T11" fmla="*/ 11 h 11"/>
              </a:gdLst>
              <a:ahLst/>
              <a:cxnLst>
                <a:cxn ang="0">
                  <a:pos x="T0" y="T1"/>
                </a:cxn>
                <a:cxn ang="0">
                  <a:pos x="T2" y="T3"/>
                </a:cxn>
                <a:cxn ang="0">
                  <a:pos x="T4" y="T5"/>
                </a:cxn>
                <a:cxn ang="0">
                  <a:pos x="T6" y="T7"/>
                </a:cxn>
                <a:cxn ang="0">
                  <a:pos x="T8" y="T9"/>
                </a:cxn>
                <a:cxn ang="0">
                  <a:pos x="T10" y="T11"/>
                </a:cxn>
              </a:cxnLst>
              <a:rect l="0" t="0" r="r" b="b"/>
              <a:pathLst>
                <a:path w="216" h="11">
                  <a:moveTo>
                    <a:pt x="210" y="11"/>
                  </a:moveTo>
                  <a:lnTo>
                    <a:pt x="0" y="11"/>
                  </a:lnTo>
                  <a:lnTo>
                    <a:pt x="0" y="0"/>
                  </a:lnTo>
                  <a:lnTo>
                    <a:pt x="210" y="0"/>
                  </a:lnTo>
                  <a:cubicBezTo>
                    <a:pt x="213" y="0"/>
                    <a:pt x="216" y="2"/>
                    <a:pt x="216" y="5"/>
                  </a:cubicBezTo>
                  <a:cubicBezTo>
                    <a:pt x="216" y="8"/>
                    <a:pt x="213" y="11"/>
                    <a:pt x="210" y="11"/>
                  </a:cubicBezTo>
                  <a:close/>
                </a:path>
              </a:pathLst>
            </a:custGeom>
            <a:solidFill>
              <a:srgbClr val="E6E6E6"/>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2585">
              <a:extLst>
                <a:ext uri="{FF2B5EF4-FFF2-40B4-BE49-F238E27FC236}">
                  <a16:creationId xmlns:a16="http://schemas.microsoft.com/office/drawing/2014/main" id="{678CCD05-7E18-4CFF-A077-BC1B0C33C9CE}"/>
                </a:ext>
              </a:extLst>
            </p:cNvPr>
            <p:cNvSpPr>
              <a:spLocks/>
            </p:cNvSpPr>
            <p:nvPr/>
          </p:nvSpPr>
          <p:spPr bwMode="auto">
            <a:xfrm>
              <a:off x="10448925" y="5370513"/>
              <a:ext cx="177800" cy="6350"/>
            </a:xfrm>
            <a:custGeom>
              <a:avLst/>
              <a:gdLst>
                <a:gd name="T0" fmla="*/ 276 w 281"/>
                <a:gd name="T1" fmla="*/ 11 h 11"/>
                <a:gd name="T2" fmla="*/ 6 w 281"/>
                <a:gd name="T3" fmla="*/ 11 h 11"/>
                <a:gd name="T4" fmla="*/ 0 w 281"/>
                <a:gd name="T5" fmla="*/ 6 h 11"/>
                <a:gd name="T6" fmla="*/ 6 w 281"/>
                <a:gd name="T7" fmla="*/ 0 h 11"/>
                <a:gd name="T8" fmla="*/ 276 w 281"/>
                <a:gd name="T9" fmla="*/ 0 h 11"/>
                <a:gd name="T10" fmla="*/ 281 w 281"/>
                <a:gd name="T11" fmla="*/ 6 h 11"/>
                <a:gd name="T12" fmla="*/ 276 w 28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281" h="11">
                  <a:moveTo>
                    <a:pt x="276" y="11"/>
                  </a:moveTo>
                  <a:lnTo>
                    <a:pt x="6" y="11"/>
                  </a:lnTo>
                  <a:cubicBezTo>
                    <a:pt x="3" y="11"/>
                    <a:pt x="0" y="9"/>
                    <a:pt x="0" y="6"/>
                  </a:cubicBezTo>
                  <a:cubicBezTo>
                    <a:pt x="0" y="3"/>
                    <a:pt x="3" y="0"/>
                    <a:pt x="6" y="0"/>
                  </a:cubicBezTo>
                  <a:lnTo>
                    <a:pt x="276" y="0"/>
                  </a:lnTo>
                  <a:cubicBezTo>
                    <a:pt x="279" y="0"/>
                    <a:pt x="281" y="3"/>
                    <a:pt x="281" y="6"/>
                  </a:cubicBezTo>
                  <a:cubicBezTo>
                    <a:pt x="281" y="9"/>
                    <a:pt x="279" y="11"/>
                    <a:pt x="276" y="11"/>
                  </a:cubicBezTo>
                  <a:close/>
                </a:path>
              </a:pathLst>
            </a:custGeom>
            <a:solidFill>
              <a:srgbClr val="E6E6E6"/>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2586">
              <a:extLst>
                <a:ext uri="{FF2B5EF4-FFF2-40B4-BE49-F238E27FC236}">
                  <a16:creationId xmlns:a16="http://schemas.microsoft.com/office/drawing/2014/main" id="{1F062303-CE1C-4D99-92BD-DDC5CC14EA51}"/>
                </a:ext>
              </a:extLst>
            </p:cNvPr>
            <p:cNvSpPr>
              <a:spLocks/>
            </p:cNvSpPr>
            <p:nvPr/>
          </p:nvSpPr>
          <p:spPr bwMode="auto">
            <a:xfrm>
              <a:off x="10801350" y="5337176"/>
              <a:ext cx="647700" cy="6350"/>
            </a:xfrm>
            <a:custGeom>
              <a:avLst/>
              <a:gdLst>
                <a:gd name="T0" fmla="*/ 1018 w 1023"/>
                <a:gd name="T1" fmla="*/ 10 h 10"/>
                <a:gd name="T2" fmla="*/ 5 w 1023"/>
                <a:gd name="T3" fmla="*/ 10 h 10"/>
                <a:gd name="T4" fmla="*/ 0 w 1023"/>
                <a:gd name="T5" fmla="*/ 5 h 10"/>
                <a:gd name="T6" fmla="*/ 5 w 1023"/>
                <a:gd name="T7" fmla="*/ 0 h 10"/>
                <a:gd name="T8" fmla="*/ 1018 w 1023"/>
                <a:gd name="T9" fmla="*/ 0 h 10"/>
                <a:gd name="T10" fmla="*/ 1023 w 1023"/>
                <a:gd name="T11" fmla="*/ 5 h 10"/>
                <a:gd name="T12" fmla="*/ 1018 w 102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23" h="10">
                  <a:moveTo>
                    <a:pt x="1018" y="10"/>
                  </a:moveTo>
                  <a:lnTo>
                    <a:pt x="5" y="10"/>
                  </a:lnTo>
                  <a:cubicBezTo>
                    <a:pt x="2" y="10"/>
                    <a:pt x="0" y="8"/>
                    <a:pt x="0" y="5"/>
                  </a:cubicBezTo>
                  <a:cubicBezTo>
                    <a:pt x="0" y="2"/>
                    <a:pt x="2" y="0"/>
                    <a:pt x="5" y="0"/>
                  </a:cubicBezTo>
                  <a:lnTo>
                    <a:pt x="1018" y="0"/>
                  </a:lnTo>
                  <a:cubicBezTo>
                    <a:pt x="1021" y="0"/>
                    <a:pt x="1023" y="2"/>
                    <a:pt x="1023" y="5"/>
                  </a:cubicBezTo>
                  <a:cubicBezTo>
                    <a:pt x="1023" y="8"/>
                    <a:pt x="1021" y="10"/>
                    <a:pt x="1018" y="10"/>
                  </a:cubicBezTo>
                  <a:close/>
                </a:path>
              </a:pathLst>
            </a:custGeom>
            <a:solidFill>
              <a:srgbClr val="E6E6E6"/>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2587">
              <a:extLst>
                <a:ext uri="{FF2B5EF4-FFF2-40B4-BE49-F238E27FC236}">
                  <a16:creationId xmlns:a16="http://schemas.microsoft.com/office/drawing/2014/main" id="{4A584B16-DF90-4682-803C-594F1B020DBF}"/>
                </a:ext>
              </a:extLst>
            </p:cNvPr>
            <p:cNvSpPr>
              <a:spLocks/>
            </p:cNvSpPr>
            <p:nvPr/>
          </p:nvSpPr>
          <p:spPr bwMode="auto">
            <a:xfrm>
              <a:off x="10537825" y="5300663"/>
              <a:ext cx="68263" cy="6350"/>
            </a:xfrm>
            <a:custGeom>
              <a:avLst/>
              <a:gdLst>
                <a:gd name="T0" fmla="*/ 103 w 108"/>
                <a:gd name="T1" fmla="*/ 11 h 11"/>
                <a:gd name="T2" fmla="*/ 5 w 108"/>
                <a:gd name="T3" fmla="*/ 11 h 11"/>
                <a:gd name="T4" fmla="*/ 0 w 108"/>
                <a:gd name="T5" fmla="*/ 5 h 11"/>
                <a:gd name="T6" fmla="*/ 5 w 108"/>
                <a:gd name="T7" fmla="*/ 0 h 11"/>
                <a:gd name="T8" fmla="*/ 103 w 108"/>
                <a:gd name="T9" fmla="*/ 0 h 11"/>
                <a:gd name="T10" fmla="*/ 108 w 108"/>
                <a:gd name="T11" fmla="*/ 5 h 11"/>
                <a:gd name="T12" fmla="*/ 103 w 108"/>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08" h="11">
                  <a:moveTo>
                    <a:pt x="103" y="11"/>
                  </a:moveTo>
                  <a:lnTo>
                    <a:pt x="5" y="11"/>
                  </a:lnTo>
                  <a:cubicBezTo>
                    <a:pt x="2" y="11"/>
                    <a:pt x="0" y="8"/>
                    <a:pt x="0" y="5"/>
                  </a:cubicBezTo>
                  <a:cubicBezTo>
                    <a:pt x="0" y="2"/>
                    <a:pt x="2" y="0"/>
                    <a:pt x="5" y="0"/>
                  </a:cubicBezTo>
                  <a:lnTo>
                    <a:pt x="103" y="0"/>
                  </a:lnTo>
                  <a:cubicBezTo>
                    <a:pt x="106" y="0"/>
                    <a:pt x="108" y="2"/>
                    <a:pt x="108" y="5"/>
                  </a:cubicBezTo>
                  <a:cubicBezTo>
                    <a:pt x="108" y="8"/>
                    <a:pt x="106" y="11"/>
                    <a:pt x="103" y="11"/>
                  </a:cubicBezTo>
                  <a:close/>
                </a:path>
              </a:pathLst>
            </a:custGeom>
            <a:solidFill>
              <a:srgbClr val="E6E6E6"/>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2588">
              <a:extLst>
                <a:ext uri="{FF2B5EF4-FFF2-40B4-BE49-F238E27FC236}">
                  <a16:creationId xmlns:a16="http://schemas.microsoft.com/office/drawing/2014/main" id="{16AE4972-2909-4687-AF2F-BB94BA951EC1}"/>
                </a:ext>
              </a:extLst>
            </p:cNvPr>
            <p:cNvSpPr>
              <a:spLocks/>
            </p:cNvSpPr>
            <p:nvPr/>
          </p:nvSpPr>
          <p:spPr bwMode="auto">
            <a:xfrm>
              <a:off x="10515600" y="5421313"/>
              <a:ext cx="60325" cy="6350"/>
            </a:xfrm>
            <a:custGeom>
              <a:avLst/>
              <a:gdLst>
                <a:gd name="T0" fmla="*/ 90 w 95"/>
                <a:gd name="T1" fmla="*/ 10 h 10"/>
                <a:gd name="T2" fmla="*/ 6 w 95"/>
                <a:gd name="T3" fmla="*/ 10 h 10"/>
                <a:gd name="T4" fmla="*/ 0 w 95"/>
                <a:gd name="T5" fmla="*/ 5 h 10"/>
                <a:gd name="T6" fmla="*/ 6 w 95"/>
                <a:gd name="T7" fmla="*/ 0 h 10"/>
                <a:gd name="T8" fmla="*/ 90 w 95"/>
                <a:gd name="T9" fmla="*/ 0 h 10"/>
                <a:gd name="T10" fmla="*/ 95 w 95"/>
                <a:gd name="T11" fmla="*/ 5 h 10"/>
                <a:gd name="T12" fmla="*/ 90 w 95"/>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5" h="10">
                  <a:moveTo>
                    <a:pt x="90" y="10"/>
                  </a:moveTo>
                  <a:lnTo>
                    <a:pt x="6" y="10"/>
                  </a:lnTo>
                  <a:cubicBezTo>
                    <a:pt x="3" y="10"/>
                    <a:pt x="0" y="8"/>
                    <a:pt x="0" y="5"/>
                  </a:cubicBezTo>
                  <a:cubicBezTo>
                    <a:pt x="0" y="2"/>
                    <a:pt x="3" y="0"/>
                    <a:pt x="6" y="0"/>
                  </a:cubicBezTo>
                  <a:lnTo>
                    <a:pt x="90" y="0"/>
                  </a:lnTo>
                  <a:cubicBezTo>
                    <a:pt x="93" y="0"/>
                    <a:pt x="95" y="2"/>
                    <a:pt x="95" y="5"/>
                  </a:cubicBezTo>
                  <a:cubicBezTo>
                    <a:pt x="95" y="8"/>
                    <a:pt x="93" y="10"/>
                    <a:pt x="90" y="10"/>
                  </a:cubicBezTo>
                  <a:close/>
                </a:path>
              </a:pathLst>
            </a:custGeom>
            <a:solidFill>
              <a:srgbClr val="E6E6E6"/>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2589">
              <a:extLst>
                <a:ext uri="{FF2B5EF4-FFF2-40B4-BE49-F238E27FC236}">
                  <a16:creationId xmlns:a16="http://schemas.microsoft.com/office/drawing/2014/main" id="{BFB7EC3E-C605-43D0-BCB3-4ABD05C394A7}"/>
                </a:ext>
              </a:extLst>
            </p:cNvPr>
            <p:cNvSpPr>
              <a:spLocks/>
            </p:cNvSpPr>
            <p:nvPr/>
          </p:nvSpPr>
          <p:spPr bwMode="auto">
            <a:xfrm>
              <a:off x="10812463" y="5427663"/>
              <a:ext cx="117475" cy="23813"/>
            </a:xfrm>
            <a:custGeom>
              <a:avLst/>
              <a:gdLst>
                <a:gd name="T0" fmla="*/ 133 w 186"/>
                <a:gd name="T1" fmla="*/ 15 h 37"/>
                <a:gd name="T2" fmla="*/ 74 w 186"/>
                <a:gd name="T3" fmla="*/ 15 h 37"/>
                <a:gd name="T4" fmla="*/ 76 w 186"/>
                <a:gd name="T5" fmla="*/ 24 h 37"/>
                <a:gd name="T6" fmla="*/ 62 w 186"/>
                <a:gd name="T7" fmla="*/ 15 h 37"/>
                <a:gd name="T8" fmla="*/ 23 w 186"/>
                <a:gd name="T9" fmla="*/ 0 h 37"/>
                <a:gd name="T10" fmla="*/ 6 w 186"/>
                <a:gd name="T11" fmla="*/ 0 h 37"/>
                <a:gd name="T12" fmla="*/ 0 w 186"/>
                <a:gd name="T13" fmla="*/ 6 h 37"/>
                <a:gd name="T14" fmla="*/ 6 w 186"/>
                <a:gd name="T15" fmla="*/ 12 h 37"/>
                <a:gd name="T16" fmla="*/ 23 w 186"/>
                <a:gd name="T17" fmla="*/ 12 h 37"/>
                <a:gd name="T18" fmla="*/ 54 w 186"/>
                <a:gd name="T19" fmla="*/ 24 h 37"/>
                <a:gd name="T20" fmla="*/ 88 w 186"/>
                <a:gd name="T21" fmla="*/ 37 h 37"/>
                <a:gd name="T22" fmla="*/ 97 w 186"/>
                <a:gd name="T23" fmla="*/ 37 h 37"/>
                <a:gd name="T24" fmla="*/ 110 w 186"/>
                <a:gd name="T25" fmla="*/ 37 h 37"/>
                <a:gd name="T26" fmla="*/ 186 w 186"/>
                <a:gd name="T27" fmla="*/ 37 h 37"/>
                <a:gd name="T28" fmla="*/ 133 w 186"/>
                <a:gd name="T29"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6" h="37">
                  <a:moveTo>
                    <a:pt x="133" y="15"/>
                  </a:moveTo>
                  <a:lnTo>
                    <a:pt x="74" y="15"/>
                  </a:lnTo>
                  <a:cubicBezTo>
                    <a:pt x="74" y="18"/>
                    <a:pt x="75" y="21"/>
                    <a:pt x="76" y="24"/>
                  </a:cubicBezTo>
                  <a:cubicBezTo>
                    <a:pt x="71" y="22"/>
                    <a:pt x="66" y="19"/>
                    <a:pt x="62" y="15"/>
                  </a:cubicBezTo>
                  <a:cubicBezTo>
                    <a:pt x="51" y="6"/>
                    <a:pt x="37" y="0"/>
                    <a:pt x="23" y="0"/>
                  </a:cubicBezTo>
                  <a:lnTo>
                    <a:pt x="6" y="0"/>
                  </a:lnTo>
                  <a:cubicBezTo>
                    <a:pt x="2" y="0"/>
                    <a:pt x="0" y="3"/>
                    <a:pt x="0" y="6"/>
                  </a:cubicBezTo>
                  <a:cubicBezTo>
                    <a:pt x="0" y="9"/>
                    <a:pt x="2" y="12"/>
                    <a:pt x="6" y="12"/>
                  </a:cubicBezTo>
                  <a:lnTo>
                    <a:pt x="23" y="12"/>
                  </a:lnTo>
                  <a:cubicBezTo>
                    <a:pt x="34" y="12"/>
                    <a:pt x="45" y="16"/>
                    <a:pt x="54" y="24"/>
                  </a:cubicBezTo>
                  <a:cubicBezTo>
                    <a:pt x="63" y="32"/>
                    <a:pt x="75" y="37"/>
                    <a:pt x="88" y="37"/>
                  </a:cubicBezTo>
                  <a:lnTo>
                    <a:pt x="97" y="37"/>
                  </a:lnTo>
                  <a:lnTo>
                    <a:pt x="110" y="37"/>
                  </a:lnTo>
                  <a:lnTo>
                    <a:pt x="186" y="37"/>
                  </a:lnTo>
                  <a:cubicBezTo>
                    <a:pt x="172" y="23"/>
                    <a:pt x="153" y="15"/>
                    <a:pt x="133" y="15"/>
                  </a:cubicBez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590">
              <a:extLst>
                <a:ext uri="{FF2B5EF4-FFF2-40B4-BE49-F238E27FC236}">
                  <a16:creationId xmlns:a16="http://schemas.microsoft.com/office/drawing/2014/main" id="{5B39DFF2-E699-426E-9EBF-1FF4B7BC53E5}"/>
                </a:ext>
              </a:extLst>
            </p:cNvPr>
            <p:cNvSpPr>
              <a:spLocks/>
            </p:cNvSpPr>
            <p:nvPr/>
          </p:nvSpPr>
          <p:spPr bwMode="auto">
            <a:xfrm>
              <a:off x="10704513" y="5405438"/>
              <a:ext cx="130175" cy="153988"/>
            </a:xfrm>
            <a:custGeom>
              <a:avLst/>
              <a:gdLst>
                <a:gd name="T0" fmla="*/ 190 w 204"/>
                <a:gd name="T1" fmla="*/ 93 h 243"/>
                <a:gd name="T2" fmla="*/ 101 w 204"/>
                <a:gd name="T3" fmla="*/ 0 h 243"/>
                <a:gd name="T4" fmla="*/ 36 w 204"/>
                <a:gd name="T5" fmla="*/ 36 h 243"/>
                <a:gd name="T6" fmla="*/ 51 w 204"/>
                <a:gd name="T7" fmla="*/ 50 h 243"/>
                <a:gd name="T8" fmla="*/ 0 w 204"/>
                <a:gd name="T9" fmla="*/ 50 h 243"/>
                <a:gd name="T10" fmla="*/ 23 w 204"/>
                <a:gd name="T11" fmla="*/ 72 h 243"/>
                <a:gd name="T12" fmla="*/ 77 w 204"/>
                <a:gd name="T13" fmla="*/ 72 h 243"/>
                <a:gd name="T14" fmla="*/ 145 w 204"/>
                <a:gd name="T15" fmla="*/ 132 h 243"/>
                <a:gd name="T16" fmla="*/ 182 w 204"/>
                <a:gd name="T17" fmla="*/ 243 h 243"/>
                <a:gd name="T18" fmla="*/ 204 w 204"/>
                <a:gd name="T19" fmla="*/ 243 h 243"/>
                <a:gd name="T20" fmla="*/ 190 w 204"/>
                <a:gd name="T21" fmla="*/ 9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 h="243">
                  <a:moveTo>
                    <a:pt x="190" y="93"/>
                  </a:moveTo>
                  <a:lnTo>
                    <a:pt x="101" y="0"/>
                  </a:lnTo>
                  <a:lnTo>
                    <a:pt x="36" y="36"/>
                  </a:lnTo>
                  <a:lnTo>
                    <a:pt x="51" y="50"/>
                  </a:lnTo>
                  <a:lnTo>
                    <a:pt x="0" y="50"/>
                  </a:lnTo>
                  <a:cubicBezTo>
                    <a:pt x="0" y="62"/>
                    <a:pt x="10" y="72"/>
                    <a:pt x="23" y="72"/>
                  </a:cubicBezTo>
                  <a:lnTo>
                    <a:pt x="77" y="72"/>
                  </a:lnTo>
                  <a:lnTo>
                    <a:pt x="145" y="132"/>
                  </a:lnTo>
                  <a:lnTo>
                    <a:pt x="182" y="243"/>
                  </a:lnTo>
                  <a:lnTo>
                    <a:pt x="204" y="243"/>
                  </a:lnTo>
                  <a:lnTo>
                    <a:pt x="190" y="93"/>
                  </a:ln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591">
              <a:extLst>
                <a:ext uri="{FF2B5EF4-FFF2-40B4-BE49-F238E27FC236}">
                  <a16:creationId xmlns:a16="http://schemas.microsoft.com/office/drawing/2014/main" id="{5A0409AC-9528-48A6-96AA-6979B5CA8C83}"/>
                </a:ext>
              </a:extLst>
            </p:cNvPr>
            <p:cNvSpPr>
              <a:spLocks/>
            </p:cNvSpPr>
            <p:nvPr/>
          </p:nvSpPr>
          <p:spPr bwMode="auto">
            <a:xfrm>
              <a:off x="10529888" y="5621338"/>
              <a:ext cx="896938" cy="7938"/>
            </a:xfrm>
            <a:custGeom>
              <a:avLst/>
              <a:gdLst>
                <a:gd name="T0" fmla="*/ 7 w 1415"/>
                <a:gd name="T1" fmla="*/ 0 h 14"/>
                <a:gd name="T2" fmla="*/ 1408 w 1415"/>
                <a:gd name="T3" fmla="*/ 0 h 14"/>
                <a:gd name="T4" fmla="*/ 1415 w 1415"/>
                <a:gd name="T5" fmla="*/ 7 h 14"/>
                <a:gd name="T6" fmla="*/ 1408 w 1415"/>
                <a:gd name="T7" fmla="*/ 14 h 14"/>
                <a:gd name="T8" fmla="*/ 7 w 1415"/>
                <a:gd name="T9" fmla="*/ 14 h 14"/>
                <a:gd name="T10" fmla="*/ 0 w 1415"/>
                <a:gd name="T11" fmla="*/ 7 h 14"/>
                <a:gd name="T12" fmla="*/ 7 w 1415"/>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15" h="14">
                  <a:moveTo>
                    <a:pt x="7" y="0"/>
                  </a:moveTo>
                  <a:lnTo>
                    <a:pt x="1408" y="0"/>
                  </a:lnTo>
                  <a:cubicBezTo>
                    <a:pt x="1412" y="0"/>
                    <a:pt x="1415" y="3"/>
                    <a:pt x="1415" y="7"/>
                  </a:cubicBezTo>
                  <a:cubicBezTo>
                    <a:pt x="1415" y="11"/>
                    <a:pt x="1412" y="14"/>
                    <a:pt x="1408" y="14"/>
                  </a:cubicBezTo>
                  <a:lnTo>
                    <a:pt x="7" y="14"/>
                  </a:lnTo>
                  <a:cubicBezTo>
                    <a:pt x="3" y="14"/>
                    <a:pt x="0" y="11"/>
                    <a:pt x="0" y="7"/>
                  </a:cubicBezTo>
                  <a:cubicBezTo>
                    <a:pt x="0" y="3"/>
                    <a:pt x="3" y="0"/>
                    <a:pt x="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592">
              <a:extLst>
                <a:ext uri="{FF2B5EF4-FFF2-40B4-BE49-F238E27FC236}">
                  <a16:creationId xmlns:a16="http://schemas.microsoft.com/office/drawing/2014/main" id="{F14141F7-E37D-45BD-98F0-D178083476F1}"/>
                </a:ext>
              </a:extLst>
            </p:cNvPr>
            <p:cNvSpPr>
              <a:spLocks/>
            </p:cNvSpPr>
            <p:nvPr/>
          </p:nvSpPr>
          <p:spPr bwMode="auto">
            <a:xfrm>
              <a:off x="10602913" y="5516563"/>
              <a:ext cx="112713" cy="112713"/>
            </a:xfrm>
            <a:custGeom>
              <a:avLst/>
              <a:gdLst>
                <a:gd name="T0" fmla="*/ 139 w 178"/>
                <a:gd name="T1" fmla="*/ 0 h 178"/>
                <a:gd name="T2" fmla="*/ 70 w 178"/>
                <a:gd name="T3" fmla="*/ 70 h 178"/>
                <a:gd name="T4" fmla="*/ 73 w 178"/>
                <a:gd name="T5" fmla="*/ 70 h 178"/>
                <a:gd name="T6" fmla="*/ 65 w 178"/>
                <a:gd name="T7" fmla="*/ 163 h 178"/>
                <a:gd name="T8" fmla="*/ 59 w 178"/>
                <a:gd name="T9" fmla="*/ 163 h 178"/>
                <a:gd name="T10" fmla="*/ 66 w 178"/>
                <a:gd name="T11" fmla="*/ 83 h 178"/>
                <a:gd name="T12" fmla="*/ 25 w 178"/>
                <a:gd name="T13" fmla="*/ 153 h 178"/>
                <a:gd name="T14" fmla="*/ 20 w 178"/>
                <a:gd name="T15" fmla="*/ 151 h 178"/>
                <a:gd name="T16" fmla="*/ 62 w 178"/>
                <a:gd name="T17" fmla="*/ 78 h 178"/>
                <a:gd name="T18" fmla="*/ 0 w 178"/>
                <a:gd name="T19" fmla="*/ 139 h 178"/>
                <a:gd name="T20" fmla="*/ 139 w 178"/>
                <a:gd name="T21" fmla="*/ 139 h 178"/>
                <a:gd name="T22" fmla="*/ 139 w 178"/>
                <a:gd name="T23"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 h="178">
                  <a:moveTo>
                    <a:pt x="139" y="0"/>
                  </a:moveTo>
                  <a:lnTo>
                    <a:pt x="70" y="70"/>
                  </a:lnTo>
                  <a:lnTo>
                    <a:pt x="73" y="70"/>
                  </a:lnTo>
                  <a:lnTo>
                    <a:pt x="65" y="163"/>
                  </a:lnTo>
                  <a:lnTo>
                    <a:pt x="59" y="163"/>
                  </a:lnTo>
                  <a:lnTo>
                    <a:pt x="66" y="83"/>
                  </a:lnTo>
                  <a:lnTo>
                    <a:pt x="25" y="153"/>
                  </a:lnTo>
                  <a:lnTo>
                    <a:pt x="20" y="151"/>
                  </a:lnTo>
                  <a:lnTo>
                    <a:pt x="62" y="78"/>
                  </a:lnTo>
                  <a:lnTo>
                    <a:pt x="0" y="139"/>
                  </a:lnTo>
                  <a:cubicBezTo>
                    <a:pt x="38" y="178"/>
                    <a:pt x="101" y="178"/>
                    <a:pt x="139" y="139"/>
                  </a:cubicBezTo>
                  <a:cubicBezTo>
                    <a:pt x="178" y="101"/>
                    <a:pt x="178" y="38"/>
                    <a:pt x="139" y="0"/>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593">
              <a:extLst>
                <a:ext uri="{FF2B5EF4-FFF2-40B4-BE49-F238E27FC236}">
                  <a16:creationId xmlns:a16="http://schemas.microsoft.com/office/drawing/2014/main" id="{DCFAF77B-A20D-45EA-945B-78B232ACF272}"/>
                </a:ext>
              </a:extLst>
            </p:cNvPr>
            <p:cNvSpPr>
              <a:spLocks/>
            </p:cNvSpPr>
            <p:nvPr/>
          </p:nvSpPr>
          <p:spPr bwMode="auto">
            <a:xfrm>
              <a:off x="11339513" y="5516563"/>
              <a:ext cx="112713" cy="112713"/>
            </a:xfrm>
            <a:custGeom>
              <a:avLst/>
              <a:gdLst>
                <a:gd name="T0" fmla="*/ 140 w 178"/>
                <a:gd name="T1" fmla="*/ 0 h 178"/>
                <a:gd name="T2" fmla="*/ 70 w 178"/>
                <a:gd name="T3" fmla="*/ 70 h 178"/>
                <a:gd name="T4" fmla="*/ 73 w 178"/>
                <a:gd name="T5" fmla="*/ 70 h 178"/>
                <a:gd name="T6" fmla="*/ 65 w 178"/>
                <a:gd name="T7" fmla="*/ 163 h 178"/>
                <a:gd name="T8" fmla="*/ 59 w 178"/>
                <a:gd name="T9" fmla="*/ 163 h 178"/>
                <a:gd name="T10" fmla="*/ 66 w 178"/>
                <a:gd name="T11" fmla="*/ 83 h 178"/>
                <a:gd name="T12" fmla="*/ 25 w 178"/>
                <a:gd name="T13" fmla="*/ 153 h 178"/>
                <a:gd name="T14" fmla="*/ 20 w 178"/>
                <a:gd name="T15" fmla="*/ 151 h 178"/>
                <a:gd name="T16" fmla="*/ 62 w 178"/>
                <a:gd name="T17" fmla="*/ 78 h 178"/>
                <a:gd name="T18" fmla="*/ 0 w 178"/>
                <a:gd name="T19" fmla="*/ 139 h 178"/>
                <a:gd name="T20" fmla="*/ 140 w 178"/>
                <a:gd name="T21" fmla="*/ 139 h 178"/>
                <a:gd name="T22" fmla="*/ 140 w 178"/>
                <a:gd name="T23"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 h="178">
                  <a:moveTo>
                    <a:pt x="140" y="0"/>
                  </a:moveTo>
                  <a:lnTo>
                    <a:pt x="70" y="70"/>
                  </a:lnTo>
                  <a:lnTo>
                    <a:pt x="73" y="70"/>
                  </a:lnTo>
                  <a:lnTo>
                    <a:pt x="65" y="163"/>
                  </a:lnTo>
                  <a:lnTo>
                    <a:pt x="59" y="163"/>
                  </a:lnTo>
                  <a:lnTo>
                    <a:pt x="66" y="83"/>
                  </a:lnTo>
                  <a:lnTo>
                    <a:pt x="25" y="153"/>
                  </a:lnTo>
                  <a:lnTo>
                    <a:pt x="20" y="151"/>
                  </a:lnTo>
                  <a:lnTo>
                    <a:pt x="62" y="78"/>
                  </a:lnTo>
                  <a:lnTo>
                    <a:pt x="0" y="139"/>
                  </a:lnTo>
                  <a:cubicBezTo>
                    <a:pt x="39" y="178"/>
                    <a:pt x="101" y="178"/>
                    <a:pt x="140" y="139"/>
                  </a:cubicBezTo>
                  <a:cubicBezTo>
                    <a:pt x="178" y="101"/>
                    <a:pt x="178" y="38"/>
                    <a:pt x="140" y="0"/>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594">
              <a:extLst>
                <a:ext uri="{FF2B5EF4-FFF2-40B4-BE49-F238E27FC236}">
                  <a16:creationId xmlns:a16="http://schemas.microsoft.com/office/drawing/2014/main" id="{37BA9F32-93ED-4780-9B3D-8690E7C90BE5}"/>
                </a:ext>
              </a:extLst>
            </p:cNvPr>
            <p:cNvSpPr>
              <a:spLocks noEditPoints="1"/>
            </p:cNvSpPr>
            <p:nvPr/>
          </p:nvSpPr>
          <p:spPr bwMode="auto">
            <a:xfrm>
              <a:off x="11315700" y="5492751"/>
              <a:ext cx="136525" cy="136525"/>
            </a:xfrm>
            <a:custGeom>
              <a:avLst/>
              <a:gdLst>
                <a:gd name="T0" fmla="*/ 107 w 215"/>
                <a:gd name="T1" fmla="*/ 18 h 215"/>
                <a:gd name="T2" fmla="*/ 17 w 215"/>
                <a:gd name="T3" fmla="*/ 108 h 215"/>
                <a:gd name="T4" fmla="*/ 107 w 215"/>
                <a:gd name="T5" fmla="*/ 198 h 215"/>
                <a:gd name="T6" fmla="*/ 197 w 215"/>
                <a:gd name="T7" fmla="*/ 108 h 215"/>
                <a:gd name="T8" fmla="*/ 107 w 215"/>
                <a:gd name="T9" fmla="*/ 18 h 215"/>
                <a:gd name="T10" fmla="*/ 107 w 215"/>
                <a:gd name="T11" fmla="*/ 215 h 215"/>
                <a:gd name="T12" fmla="*/ 0 w 215"/>
                <a:gd name="T13" fmla="*/ 108 h 215"/>
                <a:gd name="T14" fmla="*/ 107 w 215"/>
                <a:gd name="T15" fmla="*/ 0 h 215"/>
                <a:gd name="T16" fmla="*/ 215 w 215"/>
                <a:gd name="T17" fmla="*/ 108 h 215"/>
                <a:gd name="T18" fmla="*/ 107 w 215"/>
                <a:gd name="T19" fmla="*/ 21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215">
                  <a:moveTo>
                    <a:pt x="107" y="18"/>
                  </a:moveTo>
                  <a:cubicBezTo>
                    <a:pt x="58" y="18"/>
                    <a:pt x="17" y="58"/>
                    <a:pt x="17" y="108"/>
                  </a:cubicBezTo>
                  <a:cubicBezTo>
                    <a:pt x="17" y="157"/>
                    <a:pt x="58" y="198"/>
                    <a:pt x="107" y="198"/>
                  </a:cubicBezTo>
                  <a:cubicBezTo>
                    <a:pt x="157" y="198"/>
                    <a:pt x="197" y="157"/>
                    <a:pt x="197" y="108"/>
                  </a:cubicBezTo>
                  <a:cubicBezTo>
                    <a:pt x="197" y="58"/>
                    <a:pt x="157" y="18"/>
                    <a:pt x="107" y="18"/>
                  </a:cubicBezTo>
                  <a:close/>
                  <a:moveTo>
                    <a:pt x="107" y="215"/>
                  </a:moveTo>
                  <a:cubicBezTo>
                    <a:pt x="48" y="215"/>
                    <a:pt x="0" y="167"/>
                    <a:pt x="0" y="108"/>
                  </a:cubicBezTo>
                  <a:cubicBezTo>
                    <a:pt x="0" y="48"/>
                    <a:pt x="48" y="0"/>
                    <a:pt x="107" y="0"/>
                  </a:cubicBezTo>
                  <a:cubicBezTo>
                    <a:pt x="166" y="0"/>
                    <a:pt x="215" y="48"/>
                    <a:pt x="215" y="108"/>
                  </a:cubicBezTo>
                  <a:cubicBezTo>
                    <a:pt x="215" y="167"/>
                    <a:pt x="166" y="215"/>
                    <a:pt x="107" y="215"/>
                  </a:cubicBez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595">
              <a:extLst>
                <a:ext uri="{FF2B5EF4-FFF2-40B4-BE49-F238E27FC236}">
                  <a16:creationId xmlns:a16="http://schemas.microsoft.com/office/drawing/2014/main" id="{CBE964FF-3917-4B12-BE08-719208754333}"/>
                </a:ext>
              </a:extLst>
            </p:cNvPr>
            <p:cNvSpPr>
              <a:spLocks/>
            </p:cNvSpPr>
            <p:nvPr/>
          </p:nvSpPr>
          <p:spPr bwMode="auto">
            <a:xfrm>
              <a:off x="10531475" y="5492751"/>
              <a:ext cx="182563" cy="136525"/>
            </a:xfrm>
            <a:custGeom>
              <a:avLst/>
              <a:gdLst>
                <a:gd name="T0" fmla="*/ 182 w 289"/>
                <a:gd name="T1" fmla="*/ 0 h 215"/>
                <a:gd name="T2" fmla="*/ 74 w 289"/>
                <a:gd name="T3" fmla="*/ 104 h 215"/>
                <a:gd name="T4" fmla="*/ 38 w 289"/>
                <a:gd name="T5" fmla="*/ 104 h 215"/>
                <a:gd name="T6" fmla="*/ 34 w 289"/>
                <a:gd name="T7" fmla="*/ 108 h 215"/>
                <a:gd name="T8" fmla="*/ 38 w 289"/>
                <a:gd name="T9" fmla="*/ 112 h 215"/>
                <a:gd name="T10" fmla="*/ 74 w 289"/>
                <a:gd name="T11" fmla="*/ 112 h 215"/>
                <a:gd name="T12" fmla="*/ 77 w 289"/>
                <a:gd name="T13" fmla="*/ 131 h 215"/>
                <a:gd name="T14" fmla="*/ 3 w 289"/>
                <a:gd name="T15" fmla="*/ 131 h 215"/>
                <a:gd name="T16" fmla="*/ 0 w 289"/>
                <a:gd name="T17" fmla="*/ 135 h 215"/>
                <a:gd name="T18" fmla="*/ 3 w 289"/>
                <a:gd name="T19" fmla="*/ 139 h 215"/>
                <a:gd name="T20" fmla="*/ 98 w 289"/>
                <a:gd name="T21" fmla="*/ 139 h 215"/>
                <a:gd name="T22" fmla="*/ 92 w 289"/>
                <a:gd name="T23" fmla="*/ 108 h 215"/>
                <a:gd name="T24" fmla="*/ 182 w 289"/>
                <a:gd name="T25" fmla="*/ 18 h 215"/>
                <a:gd name="T26" fmla="*/ 272 w 289"/>
                <a:gd name="T27" fmla="*/ 108 h 215"/>
                <a:gd name="T28" fmla="*/ 182 w 289"/>
                <a:gd name="T29" fmla="*/ 198 h 215"/>
                <a:gd name="T30" fmla="*/ 105 w 289"/>
                <a:gd name="T31" fmla="*/ 155 h 215"/>
                <a:gd name="T32" fmla="*/ 130 w 289"/>
                <a:gd name="T33" fmla="*/ 155 h 215"/>
                <a:gd name="T34" fmla="*/ 134 w 289"/>
                <a:gd name="T35" fmla="*/ 151 h 215"/>
                <a:gd name="T36" fmla="*/ 130 w 289"/>
                <a:gd name="T37" fmla="*/ 147 h 215"/>
                <a:gd name="T38" fmla="*/ 89 w 289"/>
                <a:gd name="T39" fmla="*/ 147 h 215"/>
                <a:gd name="T40" fmla="*/ 82 w 289"/>
                <a:gd name="T41" fmla="*/ 147 h 215"/>
                <a:gd name="T42" fmla="*/ 182 w 289"/>
                <a:gd name="T43" fmla="*/ 215 h 215"/>
                <a:gd name="T44" fmla="*/ 289 w 289"/>
                <a:gd name="T45" fmla="*/ 108 h 215"/>
                <a:gd name="T46" fmla="*/ 182 w 289"/>
                <a:gd name="T4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9" h="215">
                  <a:moveTo>
                    <a:pt x="182" y="0"/>
                  </a:moveTo>
                  <a:cubicBezTo>
                    <a:pt x="124" y="0"/>
                    <a:pt x="76" y="46"/>
                    <a:pt x="74" y="104"/>
                  </a:cubicBezTo>
                  <a:lnTo>
                    <a:pt x="38" y="104"/>
                  </a:lnTo>
                  <a:cubicBezTo>
                    <a:pt x="36" y="104"/>
                    <a:pt x="34" y="106"/>
                    <a:pt x="34" y="108"/>
                  </a:cubicBezTo>
                  <a:cubicBezTo>
                    <a:pt x="34" y="110"/>
                    <a:pt x="36" y="112"/>
                    <a:pt x="38" y="112"/>
                  </a:cubicBezTo>
                  <a:lnTo>
                    <a:pt x="74" y="112"/>
                  </a:lnTo>
                  <a:cubicBezTo>
                    <a:pt x="75" y="118"/>
                    <a:pt x="75" y="125"/>
                    <a:pt x="77" y="131"/>
                  </a:cubicBezTo>
                  <a:lnTo>
                    <a:pt x="3" y="131"/>
                  </a:lnTo>
                  <a:cubicBezTo>
                    <a:pt x="1" y="131"/>
                    <a:pt x="0" y="133"/>
                    <a:pt x="0" y="135"/>
                  </a:cubicBezTo>
                  <a:cubicBezTo>
                    <a:pt x="0" y="137"/>
                    <a:pt x="1" y="139"/>
                    <a:pt x="3" y="139"/>
                  </a:cubicBezTo>
                  <a:lnTo>
                    <a:pt x="98" y="139"/>
                  </a:lnTo>
                  <a:cubicBezTo>
                    <a:pt x="94" y="129"/>
                    <a:pt x="92" y="119"/>
                    <a:pt x="92" y="108"/>
                  </a:cubicBezTo>
                  <a:cubicBezTo>
                    <a:pt x="92" y="58"/>
                    <a:pt x="132" y="18"/>
                    <a:pt x="182" y="18"/>
                  </a:cubicBezTo>
                  <a:cubicBezTo>
                    <a:pt x="231" y="18"/>
                    <a:pt x="272" y="58"/>
                    <a:pt x="272" y="108"/>
                  </a:cubicBezTo>
                  <a:cubicBezTo>
                    <a:pt x="272" y="157"/>
                    <a:pt x="231" y="198"/>
                    <a:pt x="182" y="198"/>
                  </a:cubicBezTo>
                  <a:cubicBezTo>
                    <a:pt x="149" y="198"/>
                    <a:pt x="121" y="180"/>
                    <a:pt x="105" y="155"/>
                  </a:cubicBezTo>
                  <a:lnTo>
                    <a:pt x="130" y="155"/>
                  </a:lnTo>
                  <a:cubicBezTo>
                    <a:pt x="132" y="155"/>
                    <a:pt x="134" y="153"/>
                    <a:pt x="134" y="151"/>
                  </a:cubicBezTo>
                  <a:cubicBezTo>
                    <a:pt x="134" y="149"/>
                    <a:pt x="132" y="147"/>
                    <a:pt x="130" y="147"/>
                  </a:cubicBezTo>
                  <a:lnTo>
                    <a:pt x="89" y="147"/>
                  </a:lnTo>
                  <a:lnTo>
                    <a:pt x="82" y="147"/>
                  </a:lnTo>
                  <a:cubicBezTo>
                    <a:pt x="97" y="187"/>
                    <a:pt x="136" y="215"/>
                    <a:pt x="182" y="215"/>
                  </a:cubicBezTo>
                  <a:cubicBezTo>
                    <a:pt x="241" y="215"/>
                    <a:pt x="289" y="167"/>
                    <a:pt x="289" y="108"/>
                  </a:cubicBezTo>
                  <a:cubicBezTo>
                    <a:pt x="289" y="48"/>
                    <a:pt x="241" y="0"/>
                    <a:pt x="182" y="0"/>
                  </a:cubicBez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596">
              <a:extLst>
                <a:ext uri="{FF2B5EF4-FFF2-40B4-BE49-F238E27FC236}">
                  <a16:creationId xmlns:a16="http://schemas.microsoft.com/office/drawing/2014/main" id="{BB5817BE-6F74-42FB-85B6-5D5B1A39317E}"/>
                </a:ext>
              </a:extLst>
            </p:cNvPr>
            <p:cNvSpPr>
              <a:spLocks/>
            </p:cNvSpPr>
            <p:nvPr/>
          </p:nvSpPr>
          <p:spPr bwMode="auto">
            <a:xfrm>
              <a:off x="11112500" y="5427663"/>
              <a:ext cx="115888" cy="23813"/>
            </a:xfrm>
            <a:custGeom>
              <a:avLst/>
              <a:gdLst>
                <a:gd name="T0" fmla="*/ 72 w 183"/>
                <a:gd name="T1" fmla="*/ 15 h 37"/>
                <a:gd name="T2" fmla="*/ 74 w 183"/>
                <a:gd name="T3" fmla="*/ 23 h 37"/>
                <a:gd name="T4" fmla="*/ 61 w 183"/>
                <a:gd name="T5" fmla="*/ 15 h 37"/>
                <a:gd name="T6" fmla="*/ 23 w 183"/>
                <a:gd name="T7" fmla="*/ 0 h 37"/>
                <a:gd name="T8" fmla="*/ 5 w 183"/>
                <a:gd name="T9" fmla="*/ 0 h 37"/>
                <a:gd name="T10" fmla="*/ 0 w 183"/>
                <a:gd name="T11" fmla="*/ 6 h 37"/>
                <a:gd name="T12" fmla="*/ 5 w 183"/>
                <a:gd name="T13" fmla="*/ 12 h 37"/>
                <a:gd name="T14" fmla="*/ 23 w 183"/>
                <a:gd name="T15" fmla="*/ 12 h 37"/>
                <a:gd name="T16" fmla="*/ 53 w 183"/>
                <a:gd name="T17" fmla="*/ 24 h 37"/>
                <a:gd name="T18" fmla="*/ 88 w 183"/>
                <a:gd name="T19" fmla="*/ 37 h 37"/>
                <a:gd name="T20" fmla="*/ 95 w 183"/>
                <a:gd name="T21" fmla="*/ 37 h 37"/>
                <a:gd name="T22" fmla="*/ 110 w 183"/>
                <a:gd name="T23" fmla="*/ 37 h 37"/>
                <a:gd name="T24" fmla="*/ 183 w 183"/>
                <a:gd name="T25" fmla="*/ 37 h 37"/>
                <a:gd name="T26" fmla="*/ 183 w 183"/>
                <a:gd name="T27" fmla="*/ 15 h 37"/>
                <a:gd name="T28" fmla="*/ 72 w 183"/>
                <a:gd name="T29"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3" h="37">
                  <a:moveTo>
                    <a:pt x="72" y="15"/>
                  </a:moveTo>
                  <a:cubicBezTo>
                    <a:pt x="72" y="17"/>
                    <a:pt x="73" y="20"/>
                    <a:pt x="74" y="23"/>
                  </a:cubicBezTo>
                  <a:cubicBezTo>
                    <a:pt x="69" y="21"/>
                    <a:pt x="65" y="19"/>
                    <a:pt x="61" y="15"/>
                  </a:cubicBezTo>
                  <a:cubicBezTo>
                    <a:pt x="51" y="6"/>
                    <a:pt x="37" y="0"/>
                    <a:pt x="23" y="0"/>
                  </a:cubicBezTo>
                  <a:lnTo>
                    <a:pt x="5" y="0"/>
                  </a:lnTo>
                  <a:cubicBezTo>
                    <a:pt x="2" y="0"/>
                    <a:pt x="0" y="3"/>
                    <a:pt x="0" y="6"/>
                  </a:cubicBezTo>
                  <a:cubicBezTo>
                    <a:pt x="0" y="9"/>
                    <a:pt x="2" y="12"/>
                    <a:pt x="5" y="12"/>
                  </a:cubicBezTo>
                  <a:lnTo>
                    <a:pt x="23" y="12"/>
                  </a:lnTo>
                  <a:cubicBezTo>
                    <a:pt x="34" y="12"/>
                    <a:pt x="45" y="16"/>
                    <a:pt x="53" y="24"/>
                  </a:cubicBezTo>
                  <a:cubicBezTo>
                    <a:pt x="63" y="32"/>
                    <a:pt x="75" y="37"/>
                    <a:pt x="88" y="37"/>
                  </a:cubicBezTo>
                  <a:lnTo>
                    <a:pt x="95" y="37"/>
                  </a:lnTo>
                  <a:lnTo>
                    <a:pt x="110" y="37"/>
                  </a:lnTo>
                  <a:lnTo>
                    <a:pt x="183" y="37"/>
                  </a:lnTo>
                  <a:lnTo>
                    <a:pt x="183" y="15"/>
                  </a:lnTo>
                  <a:lnTo>
                    <a:pt x="72" y="15"/>
                  </a:ln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597">
              <a:extLst>
                <a:ext uri="{FF2B5EF4-FFF2-40B4-BE49-F238E27FC236}">
                  <a16:creationId xmlns:a16="http://schemas.microsoft.com/office/drawing/2014/main" id="{E0899D45-5CF4-4270-9BD9-739C7491FD68}"/>
                </a:ext>
              </a:extLst>
            </p:cNvPr>
            <p:cNvSpPr>
              <a:spLocks noEditPoints="1"/>
            </p:cNvSpPr>
            <p:nvPr/>
          </p:nvSpPr>
          <p:spPr bwMode="auto">
            <a:xfrm>
              <a:off x="10587038" y="5435601"/>
              <a:ext cx="828675" cy="136525"/>
            </a:xfrm>
            <a:custGeom>
              <a:avLst/>
              <a:gdLst>
                <a:gd name="T0" fmla="*/ 978 w 1307"/>
                <a:gd name="T1" fmla="*/ 59 h 216"/>
                <a:gd name="T2" fmla="*/ 1177 w 1307"/>
                <a:gd name="T3" fmla="*/ 70 h 216"/>
                <a:gd name="T4" fmla="*/ 806 w 1307"/>
                <a:gd name="T5" fmla="*/ 192 h 216"/>
                <a:gd name="T6" fmla="*/ 1014 w 1307"/>
                <a:gd name="T7" fmla="*/ 192 h 216"/>
                <a:gd name="T8" fmla="*/ 748 w 1307"/>
                <a:gd name="T9" fmla="*/ 59 h 216"/>
                <a:gd name="T10" fmla="*/ 794 w 1307"/>
                <a:gd name="T11" fmla="*/ 186 h 216"/>
                <a:gd name="T12" fmla="*/ 577 w 1307"/>
                <a:gd name="T13" fmla="*/ 192 h 216"/>
                <a:gd name="T14" fmla="*/ 784 w 1307"/>
                <a:gd name="T15" fmla="*/ 192 h 216"/>
                <a:gd name="T16" fmla="*/ 520 w 1307"/>
                <a:gd name="T17" fmla="*/ 59 h 216"/>
                <a:gd name="T18" fmla="*/ 566 w 1307"/>
                <a:gd name="T19" fmla="*/ 186 h 216"/>
                <a:gd name="T20" fmla="*/ 338 w 1307"/>
                <a:gd name="T21" fmla="*/ 192 h 216"/>
                <a:gd name="T22" fmla="*/ 556 w 1307"/>
                <a:gd name="T23" fmla="*/ 192 h 216"/>
                <a:gd name="T24" fmla="*/ 280 w 1307"/>
                <a:gd name="T25" fmla="*/ 59 h 216"/>
                <a:gd name="T26" fmla="*/ 326 w 1307"/>
                <a:gd name="T27" fmla="*/ 186 h 216"/>
                <a:gd name="T28" fmla="*/ 105 w 1307"/>
                <a:gd name="T29" fmla="*/ 192 h 216"/>
                <a:gd name="T30" fmla="*/ 184 w 1307"/>
                <a:gd name="T31" fmla="*/ 148 h 216"/>
                <a:gd name="T32" fmla="*/ 158 w 1307"/>
                <a:gd name="T33" fmla="*/ 98 h 216"/>
                <a:gd name="T34" fmla="*/ 199 w 1307"/>
                <a:gd name="T35" fmla="*/ 59 h 216"/>
                <a:gd name="T36" fmla="*/ 316 w 1307"/>
                <a:gd name="T37" fmla="*/ 192 h 216"/>
                <a:gd name="T38" fmla="*/ 1198 w 1307"/>
                <a:gd name="T39" fmla="*/ 97 h 216"/>
                <a:gd name="T40" fmla="*/ 974 w 1307"/>
                <a:gd name="T41" fmla="*/ 48 h 216"/>
                <a:gd name="T42" fmla="*/ 946 w 1307"/>
                <a:gd name="T43" fmla="*/ 4 h 216"/>
                <a:gd name="T44" fmla="*/ 744 w 1307"/>
                <a:gd name="T45" fmla="*/ 48 h 216"/>
                <a:gd name="T46" fmla="*/ 719 w 1307"/>
                <a:gd name="T47" fmla="*/ 14 h 216"/>
                <a:gd name="T48" fmla="*/ 516 w 1307"/>
                <a:gd name="T49" fmla="*/ 48 h 216"/>
                <a:gd name="T50" fmla="*/ 491 w 1307"/>
                <a:gd name="T51" fmla="*/ 14 h 216"/>
                <a:gd name="T52" fmla="*/ 276 w 1307"/>
                <a:gd name="T53" fmla="*/ 48 h 216"/>
                <a:gd name="T54" fmla="*/ 251 w 1307"/>
                <a:gd name="T55" fmla="*/ 14 h 216"/>
                <a:gd name="T56" fmla="*/ 199 w 1307"/>
                <a:gd name="T57" fmla="*/ 48 h 216"/>
                <a:gd name="T58" fmla="*/ 148 w 1307"/>
                <a:gd name="T59" fmla="*/ 92 h 216"/>
                <a:gd name="T60" fmla="*/ 0 w 1307"/>
                <a:gd name="T61" fmla="*/ 127 h 216"/>
                <a:gd name="T62" fmla="*/ 95 w 1307"/>
                <a:gd name="T63" fmla="*/ 95 h 216"/>
                <a:gd name="T64" fmla="*/ 85 w 1307"/>
                <a:gd name="T65" fmla="*/ 204 h 216"/>
                <a:gd name="T66" fmla="*/ 1181 w 1307"/>
                <a:gd name="T67" fmla="*/ 82 h 216"/>
                <a:gd name="T68" fmla="*/ 1176 w 1307"/>
                <a:gd name="T69" fmla="*/ 115 h 216"/>
                <a:gd name="T70" fmla="*/ 1158 w 1307"/>
                <a:gd name="T71" fmla="*/ 200 h 216"/>
                <a:gd name="T72" fmla="*/ 1193 w 1307"/>
                <a:gd name="T73" fmla="*/ 120 h 216"/>
                <a:gd name="T74" fmla="*/ 1253 w 1307"/>
                <a:gd name="T75" fmla="*/ 202 h 216"/>
                <a:gd name="T76" fmla="*/ 1258 w 1307"/>
                <a:gd name="T77" fmla="*/ 191 h 216"/>
                <a:gd name="T78" fmla="*/ 1287 w 1307"/>
                <a:gd name="T79" fmla="*/ 99 h 216"/>
                <a:gd name="T80" fmla="*/ 1198 w 1307"/>
                <a:gd name="T81" fmla="*/ 97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07" h="216">
                  <a:moveTo>
                    <a:pt x="1025" y="186"/>
                  </a:moveTo>
                  <a:lnTo>
                    <a:pt x="978" y="59"/>
                  </a:lnTo>
                  <a:lnTo>
                    <a:pt x="1174" y="59"/>
                  </a:lnTo>
                  <a:lnTo>
                    <a:pt x="1177" y="70"/>
                  </a:lnTo>
                  <a:lnTo>
                    <a:pt x="1025" y="186"/>
                  </a:lnTo>
                  <a:close/>
                  <a:moveTo>
                    <a:pt x="806" y="192"/>
                  </a:moveTo>
                  <a:lnTo>
                    <a:pt x="968" y="64"/>
                  </a:lnTo>
                  <a:lnTo>
                    <a:pt x="1014" y="192"/>
                  </a:lnTo>
                  <a:lnTo>
                    <a:pt x="806" y="192"/>
                  </a:lnTo>
                  <a:close/>
                  <a:moveTo>
                    <a:pt x="748" y="59"/>
                  </a:moveTo>
                  <a:lnTo>
                    <a:pt x="954" y="59"/>
                  </a:lnTo>
                  <a:lnTo>
                    <a:pt x="794" y="186"/>
                  </a:lnTo>
                  <a:lnTo>
                    <a:pt x="748" y="59"/>
                  </a:lnTo>
                  <a:close/>
                  <a:moveTo>
                    <a:pt x="577" y="192"/>
                  </a:moveTo>
                  <a:lnTo>
                    <a:pt x="737" y="63"/>
                  </a:lnTo>
                  <a:lnTo>
                    <a:pt x="784" y="192"/>
                  </a:lnTo>
                  <a:lnTo>
                    <a:pt x="577" y="192"/>
                  </a:lnTo>
                  <a:close/>
                  <a:moveTo>
                    <a:pt x="520" y="59"/>
                  </a:moveTo>
                  <a:lnTo>
                    <a:pt x="723" y="59"/>
                  </a:lnTo>
                  <a:lnTo>
                    <a:pt x="566" y="186"/>
                  </a:lnTo>
                  <a:lnTo>
                    <a:pt x="520" y="59"/>
                  </a:lnTo>
                  <a:close/>
                  <a:moveTo>
                    <a:pt x="338" y="192"/>
                  </a:moveTo>
                  <a:lnTo>
                    <a:pt x="509" y="63"/>
                  </a:lnTo>
                  <a:lnTo>
                    <a:pt x="556" y="192"/>
                  </a:lnTo>
                  <a:lnTo>
                    <a:pt x="338" y="192"/>
                  </a:lnTo>
                  <a:close/>
                  <a:moveTo>
                    <a:pt x="280" y="59"/>
                  </a:moveTo>
                  <a:lnTo>
                    <a:pt x="494" y="59"/>
                  </a:lnTo>
                  <a:lnTo>
                    <a:pt x="326" y="186"/>
                  </a:lnTo>
                  <a:lnTo>
                    <a:pt x="280" y="59"/>
                  </a:lnTo>
                  <a:close/>
                  <a:moveTo>
                    <a:pt x="105" y="192"/>
                  </a:moveTo>
                  <a:lnTo>
                    <a:pt x="151" y="112"/>
                  </a:lnTo>
                  <a:cubicBezTo>
                    <a:pt x="164" y="120"/>
                    <a:pt x="176" y="133"/>
                    <a:pt x="184" y="148"/>
                  </a:cubicBezTo>
                  <a:cubicBezTo>
                    <a:pt x="188" y="155"/>
                    <a:pt x="197" y="158"/>
                    <a:pt x="205" y="155"/>
                  </a:cubicBezTo>
                  <a:cubicBezTo>
                    <a:pt x="196" y="131"/>
                    <a:pt x="179" y="111"/>
                    <a:pt x="158" y="98"/>
                  </a:cubicBezTo>
                  <a:lnTo>
                    <a:pt x="171" y="76"/>
                  </a:lnTo>
                  <a:cubicBezTo>
                    <a:pt x="177" y="66"/>
                    <a:pt x="187" y="59"/>
                    <a:pt x="199" y="59"/>
                  </a:cubicBezTo>
                  <a:lnTo>
                    <a:pt x="268" y="59"/>
                  </a:lnTo>
                  <a:lnTo>
                    <a:pt x="316" y="192"/>
                  </a:lnTo>
                  <a:lnTo>
                    <a:pt x="105" y="192"/>
                  </a:lnTo>
                  <a:close/>
                  <a:moveTo>
                    <a:pt x="1198" y="97"/>
                  </a:moveTo>
                  <a:lnTo>
                    <a:pt x="1183" y="48"/>
                  </a:lnTo>
                  <a:lnTo>
                    <a:pt x="974" y="48"/>
                  </a:lnTo>
                  <a:lnTo>
                    <a:pt x="957" y="0"/>
                  </a:lnTo>
                  <a:lnTo>
                    <a:pt x="946" y="4"/>
                  </a:lnTo>
                  <a:lnTo>
                    <a:pt x="962" y="48"/>
                  </a:lnTo>
                  <a:lnTo>
                    <a:pt x="744" y="48"/>
                  </a:lnTo>
                  <a:lnTo>
                    <a:pt x="730" y="10"/>
                  </a:lnTo>
                  <a:lnTo>
                    <a:pt x="719" y="14"/>
                  </a:lnTo>
                  <a:lnTo>
                    <a:pt x="731" y="48"/>
                  </a:lnTo>
                  <a:lnTo>
                    <a:pt x="516" y="48"/>
                  </a:lnTo>
                  <a:lnTo>
                    <a:pt x="502" y="10"/>
                  </a:lnTo>
                  <a:lnTo>
                    <a:pt x="491" y="14"/>
                  </a:lnTo>
                  <a:lnTo>
                    <a:pt x="503" y="48"/>
                  </a:lnTo>
                  <a:lnTo>
                    <a:pt x="276" y="48"/>
                  </a:lnTo>
                  <a:lnTo>
                    <a:pt x="262" y="10"/>
                  </a:lnTo>
                  <a:lnTo>
                    <a:pt x="251" y="14"/>
                  </a:lnTo>
                  <a:lnTo>
                    <a:pt x="263" y="48"/>
                  </a:lnTo>
                  <a:lnTo>
                    <a:pt x="199" y="48"/>
                  </a:lnTo>
                  <a:cubicBezTo>
                    <a:pt x="183" y="48"/>
                    <a:pt x="169" y="56"/>
                    <a:pt x="161" y="70"/>
                  </a:cubicBezTo>
                  <a:lnTo>
                    <a:pt x="148" y="92"/>
                  </a:lnTo>
                  <a:cubicBezTo>
                    <a:pt x="132" y="84"/>
                    <a:pt x="114" y="79"/>
                    <a:pt x="95" y="79"/>
                  </a:cubicBezTo>
                  <a:cubicBezTo>
                    <a:pt x="57" y="79"/>
                    <a:pt x="22" y="97"/>
                    <a:pt x="0" y="127"/>
                  </a:cubicBezTo>
                  <a:cubicBezTo>
                    <a:pt x="7" y="132"/>
                    <a:pt x="16" y="131"/>
                    <a:pt x="22" y="125"/>
                  </a:cubicBezTo>
                  <a:cubicBezTo>
                    <a:pt x="41" y="106"/>
                    <a:pt x="67" y="95"/>
                    <a:pt x="95" y="95"/>
                  </a:cubicBezTo>
                  <a:cubicBezTo>
                    <a:pt x="111" y="95"/>
                    <a:pt x="126" y="99"/>
                    <a:pt x="140" y="106"/>
                  </a:cubicBezTo>
                  <a:lnTo>
                    <a:pt x="85" y="204"/>
                  </a:lnTo>
                  <a:lnTo>
                    <a:pt x="1021" y="204"/>
                  </a:lnTo>
                  <a:lnTo>
                    <a:pt x="1181" y="82"/>
                  </a:lnTo>
                  <a:lnTo>
                    <a:pt x="1188" y="104"/>
                  </a:lnTo>
                  <a:cubicBezTo>
                    <a:pt x="1184" y="108"/>
                    <a:pt x="1180" y="111"/>
                    <a:pt x="1176" y="115"/>
                  </a:cubicBezTo>
                  <a:cubicBezTo>
                    <a:pt x="1150" y="142"/>
                    <a:pt x="1138" y="179"/>
                    <a:pt x="1144" y="216"/>
                  </a:cubicBezTo>
                  <a:cubicBezTo>
                    <a:pt x="1152" y="215"/>
                    <a:pt x="1158" y="208"/>
                    <a:pt x="1158" y="200"/>
                  </a:cubicBezTo>
                  <a:cubicBezTo>
                    <a:pt x="1157" y="172"/>
                    <a:pt x="1168" y="146"/>
                    <a:pt x="1187" y="126"/>
                  </a:cubicBezTo>
                  <a:cubicBezTo>
                    <a:pt x="1189" y="124"/>
                    <a:pt x="1191" y="122"/>
                    <a:pt x="1193" y="120"/>
                  </a:cubicBezTo>
                  <a:cubicBezTo>
                    <a:pt x="1205" y="151"/>
                    <a:pt x="1225" y="179"/>
                    <a:pt x="1251" y="200"/>
                  </a:cubicBezTo>
                  <a:lnTo>
                    <a:pt x="1253" y="202"/>
                  </a:lnTo>
                  <a:lnTo>
                    <a:pt x="1261" y="193"/>
                  </a:lnTo>
                  <a:lnTo>
                    <a:pt x="1258" y="191"/>
                  </a:lnTo>
                  <a:cubicBezTo>
                    <a:pt x="1233" y="170"/>
                    <a:pt x="1214" y="143"/>
                    <a:pt x="1203" y="113"/>
                  </a:cubicBezTo>
                  <a:cubicBezTo>
                    <a:pt x="1228" y="96"/>
                    <a:pt x="1258" y="91"/>
                    <a:pt x="1287" y="99"/>
                  </a:cubicBezTo>
                  <a:cubicBezTo>
                    <a:pt x="1295" y="101"/>
                    <a:pt x="1304" y="96"/>
                    <a:pt x="1307" y="89"/>
                  </a:cubicBezTo>
                  <a:cubicBezTo>
                    <a:pt x="1271" y="73"/>
                    <a:pt x="1230" y="77"/>
                    <a:pt x="1198" y="97"/>
                  </a:cubicBezTo>
                  <a:close/>
                </a:path>
              </a:pathLst>
            </a:custGeom>
            <a:solidFill>
              <a:srgbClr val="EB4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598">
              <a:extLst>
                <a:ext uri="{FF2B5EF4-FFF2-40B4-BE49-F238E27FC236}">
                  <a16:creationId xmlns:a16="http://schemas.microsoft.com/office/drawing/2014/main" id="{1FA5EADA-B5ED-42DC-8220-4C03194C3335}"/>
                </a:ext>
              </a:extLst>
            </p:cNvPr>
            <p:cNvSpPr>
              <a:spLocks/>
            </p:cNvSpPr>
            <p:nvPr/>
          </p:nvSpPr>
          <p:spPr bwMode="auto">
            <a:xfrm>
              <a:off x="10594975" y="5549901"/>
              <a:ext cx="9525" cy="22225"/>
            </a:xfrm>
            <a:custGeom>
              <a:avLst/>
              <a:gdLst>
                <a:gd name="T0" fmla="*/ 8 w 15"/>
                <a:gd name="T1" fmla="*/ 35 h 35"/>
                <a:gd name="T2" fmla="*/ 8 w 15"/>
                <a:gd name="T3" fmla="*/ 35 h 35"/>
                <a:gd name="T4" fmla="*/ 0 w 15"/>
                <a:gd name="T5" fmla="*/ 28 h 35"/>
                <a:gd name="T6" fmla="*/ 0 w 15"/>
                <a:gd name="T7" fmla="*/ 8 h 35"/>
                <a:gd name="T8" fmla="*/ 8 w 15"/>
                <a:gd name="T9" fmla="*/ 0 h 35"/>
                <a:gd name="T10" fmla="*/ 15 w 15"/>
                <a:gd name="T11" fmla="*/ 8 h 35"/>
                <a:gd name="T12" fmla="*/ 15 w 15"/>
                <a:gd name="T13" fmla="*/ 28 h 35"/>
                <a:gd name="T14" fmla="*/ 8 w 15"/>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35">
                  <a:moveTo>
                    <a:pt x="8" y="35"/>
                  </a:moveTo>
                  <a:lnTo>
                    <a:pt x="8" y="35"/>
                  </a:lnTo>
                  <a:cubicBezTo>
                    <a:pt x="3" y="35"/>
                    <a:pt x="0" y="32"/>
                    <a:pt x="0" y="28"/>
                  </a:cubicBezTo>
                  <a:lnTo>
                    <a:pt x="0" y="8"/>
                  </a:lnTo>
                  <a:cubicBezTo>
                    <a:pt x="0" y="4"/>
                    <a:pt x="3" y="0"/>
                    <a:pt x="8" y="0"/>
                  </a:cubicBezTo>
                  <a:cubicBezTo>
                    <a:pt x="12" y="0"/>
                    <a:pt x="15" y="4"/>
                    <a:pt x="15" y="8"/>
                  </a:cubicBezTo>
                  <a:lnTo>
                    <a:pt x="15" y="28"/>
                  </a:lnTo>
                  <a:cubicBezTo>
                    <a:pt x="15" y="32"/>
                    <a:pt x="12" y="35"/>
                    <a:pt x="8" y="35"/>
                  </a:cubicBez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599">
              <a:extLst>
                <a:ext uri="{FF2B5EF4-FFF2-40B4-BE49-F238E27FC236}">
                  <a16:creationId xmlns:a16="http://schemas.microsoft.com/office/drawing/2014/main" id="{212E165E-5B03-46BF-A2C0-B300A879F1A4}"/>
                </a:ext>
              </a:extLst>
            </p:cNvPr>
            <p:cNvSpPr>
              <a:spLocks/>
            </p:cNvSpPr>
            <p:nvPr/>
          </p:nvSpPr>
          <p:spPr bwMode="auto">
            <a:xfrm>
              <a:off x="11406188" y="5584826"/>
              <a:ext cx="19050" cy="19050"/>
            </a:xfrm>
            <a:custGeom>
              <a:avLst/>
              <a:gdLst>
                <a:gd name="T0" fmla="*/ 3 w 31"/>
                <a:gd name="T1" fmla="*/ 28 h 31"/>
                <a:gd name="T2" fmla="*/ 3 w 31"/>
                <a:gd name="T3" fmla="*/ 28 h 31"/>
                <a:gd name="T4" fmla="*/ 3 w 31"/>
                <a:gd name="T5" fmla="*/ 17 h 31"/>
                <a:gd name="T6" fmla="*/ 17 w 31"/>
                <a:gd name="T7" fmla="*/ 3 h 31"/>
                <a:gd name="T8" fmla="*/ 28 w 31"/>
                <a:gd name="T9" fmla="*/ 3 h 31"/>
                <a:gd name="T10" fmla="*/ 28 w 31"/>
                <a:gd name="T11" fmla="*/ 14 h 31"/>
                <a:gd name="T12" fmla="*/ 14 w 31"/>
                <a:gd name="T13" fmla="*/ 28 h 31"/>
                <a:gd name="T14" fmla="*/ 3 w 31"/>
                <a:gd name="T15" fmla="*/ 28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1">
                  <a:moveTo>
                    <a:pt x="3" y="28"/>
                  </a:moveTo>
                  <a:lnTo>
                    <a:pt x="3" y="28"/>
                  </a:lnTo>
                  <a:cubicBezTo>
                    <a:pt x="0" y="25"/>
                    <a:pt x="0" y="20"/>
                    <a:pt x="3" y="17"/>
                  </a:cubicBezTo>
                  <a:lnTo>
                    <a:pt x="17" y="3"/>
                  </a:lnTo>
                  <a:cubicBezTo>
                    <a:pt x="20" y="0"/>
                    <a:pt x="25" y="0"/>
                    <a:pt x="28" y="3"/>
                  </a:cubicBezTo>
                  <a:cubicBezTo>
                    <a:pt x="31" y="6"/>
                    <a:pt x="31" y="11"/>
                    <a:pt x="28" y="14"/>
                  </a:cubicBezTo>
                  <a:lnTo>
                    <a:pt x="14" y="28"/>
                  </a:lnTo>
                  <a:cubicBezTo>
                    <a:pt x="11" y="31"/>
                    <a:pt x="6" y="31"/>
                    <a:pt x="3" y="28"/>
                  </a:cubicBez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600">
              <a:extLst>
                <a:ext uri="{FF2B5EF4-FFF2-40B4-BE49-F238E27FC236}">
                  <a16:creationId xmlns:a16="http://schemas.microsoft.com/office/drawing/2014/main" id="{6C2ED9EC-606D-4FCD-B968-DDD159B09357}"/>
                </a:ext>
              </a:extLst>
            </p:cNvPr>
            <p:cNvSpPr>
              <a:spLocks/>
            </p:cNvSpPr>
            <p:nvPr/>
          </p:nvSpPr>
          <p:spPr bwMode="auto">
            <a:xfrm>
              <a:off x="10960100" y="5427663"/>
              <a:ext cx="117475" cy="23813"/>
            </a:xfrm>
            <a:custGeom>
              <a:avLst/>
              <a:gdLst>
                <a:gd name="T0" fmla="*/ 132 w 185"/>
                <a:gd name="T1" fmla="*/ 15 h 37"/>
                <a:gd name="T2" fmla="*/ 74 w 185"/>
                <a:gd name="T3" fmla="*/ 15 h 37"/>
                <a:gd name="T4" fmla="*/ 75 w 185"/>
                <a:gd name="T5" fmla="*/ 23 h 37"/>
                <a:gd name="T6" fmla="*/ 62 w 185"/>
                <a:gd name="T7" fmla="*/ 15 h 37"/>
                <a:gd name="T8" fmla="*/ 23 w 185"/>
                <a:gd name="T9" fmla="*/ 0 h 37"/>
                <a:gd name="T10" fmla="*/ 6 w 185"/>
                <a:gd name="T11" fmla="*/ 0 h 37"/>
                <a:gd name="T12" fmla="*/ 0 w 185"/>
                <a:gd name="T13" fmla="*/ 6 h 37"/>
                <a:gd name="T14" fmla="*/ 6 w 185"/>
                <a:gd name="T15" fmla="*/ 12 h 37"/>
                <a:gd name="T16" fmla="*/ 23 w 185"/>
                <a:gd name="T17" fmla="*/ 12 h 37"/>
                <a:gd name="T18" fmla="*/ 54 w 185"/>
                <a:gd name="T19" fmla="*/ 24 h 37"/>
                <a:gd name="T20" fmla="*/ 89 w 185"/>
                <a:gd name="T21" fmla="*/ 37 h 37"/>
                <a:gd name="T22" fmla="*/ 96 w 185"/>
                <a:gd name="T23" fmla="*/ 37 h 37"/>
                <a:gd name="T24" fmla="*/ 110 w 185"/>
                <a:gd name="T25" fmla="*/ 37 h 37"/>
                <a:gd name="T26" fmla="*/ 185 w 185"/>
                <a:gd name="T27" fmla="*/ 37 h 37"/>
                <a:gd name="T28" fmla="*/ 132 w 185"/>
                <a:gd name="T29"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37">
                  <a:moveTo>
                    <a:pt x="132" y="15"/>
                  </a:moveTo>
                  <a:lnTo>
                    <a:pt x="74" y="15"/>
                  </a:lnTo>
                  <a:cubicBezTo>
                    <a:pt x="74" y="18"/>
                    <a:pt x="74" y="20"/>
                    <a:pt x="75" y="23"/>
                  </a:cubicBezTo>
                  <a:cubicBezTo>
                    <a:pt x="70" y="21"/>
                    <a:pt x="66" y="19"/>
                    <a:pt x="62" y="15"/>
                  </a:cubicBezTo>
                  <a:cubicBezTo>
                    <a:pt x="52" y="6"/>
                    <a:pt x="38" y="0"/>
                    <a:pt x="23" y="0"/>
                  </a:cubicBezTo>
                  <a:lnTo>
                    <a:pt x="6" y="0"/>
                  </a:lnTo>
                  <a:cubicBezTo>
                    <a:pt x="3" y="0"/>
                    <a:pt x="0" y="3"/>
                    <a:pt x="0" y="6"/>
                  </a:cubicBezTo>
                  <a:cubicBezTo>
                    <a:pt x="0" y="9"/>
                    <a:pt x="3" y="12"/>
                    <a:pt x="6" y="12"/>
                  </a:cubicBezTo>
                  <a:lnTo>
                    <a:pt x="23" y="12"/>
                  </a:lnTo>
                  <a:cubicBezTo>
                    <a:pt x="35" y="12"/>
                    <a:pt x="46" y="16"/>
                    <a:pt x="54" y="24"/>
                  </a:cubicBezTo>
                  <a:cubicBezTo>
                    <a:pt x="63" y="32"/>
                    <a:pt x="76" y="37"/>
                    <a:pt x="89" y="37"/>
                  </a:cubicBezTo>
                  <a:lnTo>
                    <a:pt x="96" y="37"/>
                  </a:lnTo>
                  <a:lnTo>
                    <a:pt x="110" y="37"/>
                  </a:lnTo>
                  <a:lnTo>
                    <a:pt x="185" y="37"/>
                  </a:lnTo>
                  <a:cubicBezTo>
                    <a:pt x="171" y="23"/>
                    <a:pt x="152" y="15"/>
                    <a:pt x="132" y="15"/>
                  </a:cubicBez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2601">
              <a:extLst>
                <a:ext uri="{FF2B5EF4-FFF2-40B4-BE49-F238E27FC236}">
                  <a16:creationId xmlns:a16="http://schemas.microsoft.com/office/drawing/2014/main" id="{D59608DF-FD14-4676-9B45-C0C749966F0A}"/>
                </a:ext>
              </a:extLst>
            </p:cNvPr>
            <p:cNvSpPr>
              <a:spLocks noChangeArrowheads="1"/>
            </p:cNvSpPr>
            <p:nvPr/>
          </p:nvSpPr>
          <p:spPr bwMode="auto">
            <a:xfrm>
              <a:off x="10698163" y="5437188"/>
              <a:ext cx="6350" cy="23813"/>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2602">
              <a:extLst>
                <a:ext uri="{FF2B5EF4-FFF2-40B4-BE49-F238E27FC236}">
                  <a16:creationId xmlns:a16="http://schemas.microsoft.com/office/drawing/2014/main" id="{FA7F0393-A45E-4EF2-89CC-431DEB9BE276}"/>
                </a:ext>
              </a:extLst>
            </p:cNvPr>
            <p:cNvSpPr>
              <a:spLocks noChangeArrowheads="1"/>
            </p:cNvSpPr>
            <p:nvPr/>
          </p:nvSpPr>
          <p:spPr bwMode="auto">
            <a:xfrm>
              <a:off x="10691813" y="5440363"/>
              <a:ext cx="6350" cy="19050"/>
            </a:xfrm>
            <a:prstGeom prst="rect">
              <a:avLst/>
            </a:prstGeom>
            <a:solidFill>
              <a:srgbClr val="DF6C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603">
              <a:extLst>
                <a:ext uri="{FF2B5EF4-FFF2-40B4-BE49-F238E27FC236}">
                  <a16:creationId xmlns:a16="http://schemas.microsoft.com/office/drawing/2014/main" id="{597C821E-2BB4-474C-A49B-D69C91019040}"/>
                </a:ext>
              </a:extLst>
            </p:cNvPr>
            <p:cNvSpPr>
              <a:spLocks/>
            </p:cNvSpPr>
            <p:nvPr/>
          </p:nvSpPr>
          <p:spPr bwMode="auto">
            <a:xfrm>
              <a:off x="11180763" y="5537201"/>
              <a:ext cx="74613" cy="44450"/>
            </a:xfrm>
            <a:custGeom>
              <a:avLst/>
              <a:gdLst>
                <a:gd name="T0" fmla="*/ 118 w 118"/>
                <a:gd name="T1" fmla="*/ 40 h 68"/>
                <a:gd name="T2" fmla="*/ 118 w 118"/>
                <a:gd name="T3" fmla="*/ 35 h 68"/>
                <a:gd name="T4" fmla="*/ 85 w 118"/>
                <a:gd name="T5" fmla="*/ 1 h 68"/>
                <a:gd name="T6" fmla="*/ 56 w 118"/>
                <a:gd name="T7" fmla="*/ 18 h 68"/>
                <a:gd name="T8" fmla="*/ 4 w 118"/>
                <a:gd name="T9" fmla="*/ 0 h 68"/>
                <a:gd name="T10" fmla="*/ 0 w 118"/>
                <a:gd name="T11" fmla="*/ 11 h 68"/>
                <a:gd name="T12" fmla="*/ 52 w 118"/>
                <a:gd name="T13" fmla="*/ 29 h 68"/>
                <a:gd name="T14" fmla="*/ 51 w 118"/>
                <a:gd name="T15" fmla="*/ 35 h 68"/>
                <a:gd name="T16" fmla="*/ 85 w 118"/>
                <a:gd name="T17" fmla="*/ 68 h 68"/>
                <a:gd name="T18" fmla="*/ 114 w 118"/>
                <a:gd name="T19" fmla="*/ 51 h 68"/>
                <a:gd name="T20" fmla="*/ 118 w 118"/>
                <a:gd name="T21" fmla="*/ 4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68">
                  <a:moveTo>
                    <a:pt x="118" y="40"/>
                  </a:moveTo>
                  <a:cubicBezTo>
                    <a:pt x="118" y="38"/>
                    <a:pt x="118" y="37"/>
                    <a:pt x="118" y="35"/>
                  </a:cubicBezTo>
                  <a:cubicBezTo>
                    <a:pt x="118" y="16"/>
                    <a:pt x="103" y="1"/>
                    <a:pt x="85" y="1"/>
                  </a:cubicBezTo>
                  <a:cubicBezTo>
                    <a:pt x="72" y="1"/>
                    <a:pt x="62" y="8"/>
                    <a:pt x="56" y="18"/>
                  </a:cubicBezTo>
                  <a:lnTo>
                    <a:pt x="4" y="0"/>
                  </a:lnTo>
                  <a:lnTo>
                    <a:pt x="0" y="11"/>
                  </a:lnTo>
                  <a:lnTo>
                    <a:pt x="52" y="29"/>
                  </a:lnTo>
                  <a:cubicBezTo>
                    <a:pt x="52" y="31"/>
                    <a:pt x="51" y="33"/>
                    <a:pt x="51" y="35"/>
                  </a:cubicBezTo>
                  <a:cubicBezTo>
                    <a:pt x="51" y="53"/>
                    <a:pt x="66" y="68"/>
                    <a:pt x="85" y="68"/>
                  </a:cubicBezTo>
                  <a:cubicBezTo>
                    <a:pt x="97" y="68"/>
                    <a:pt x="108" y="61"/>
                    <a:pt x="114" y="51"/>
                  </a:cubicBezTo>
                  <a:lnTo>
                    <a:pt x="118" y="4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604">
              <a:extLst>
                <a:ext uri="{FF2B5EF4-FFF2-40B4-BE49-F238E27FC236}">
                  <a16:creationId xmlns:a16="http://schemas.microsoft.com/office/drawing/2014/main" id="{DFC50D2A-E9DE-405E-A246-1173972D19F2}"/>
                </a:ext>
              </a:extLst>
            </p:cNvPr>
            <p:cNvSpPr>
              <a:spLocks/>
            </p:cNvSpPr>
            <p:nvPr/>
          </p:nvSpPr>
          <p:spPr bwMode="auto">
            <a:xfrm>
              <a:off x="10829925" y="5572126"/>
              <a:ext cx="28575" cy="12700"/>
            </a:xfrm>
            <a:custGeom>
              <a:avLst/>
              <a:gdLst>
                <a:gd name="T0" fmla="*/ 46 w 46"/>
                <a:gd name="T1" fmla="*/ 13 h 22"/>
                <a:gd name="T2" fmla="*/ 25 w 46"/>
                <a:gd name="T3" fmla="*/ 21 h 22"/>
                <a:gd name="T4" fmla="*/ 3 w 46"/>
                <a:gd name="T5" fmla="*/ 22 h 22"/>
                <a:gd name="T6" fmla="*/ 0 w 46"/>
                <a:gd name="T7" fmla="*/ 10 h 22"/>
                <a:gd name="T8" fmla="*/ 21 w 46"/>
                <a:gd name="T9" fmla="*/ 2 h 22"/>
                <a:gd name="T10" fmla="*/ 44 w 46"/>
                <a:gd name="T11" fmla="*/ 0 h 22"/>
                <a:gd name="T12" fmla="*/ 46 w 46"/>
                <a:gd name="T13" fmla="*/ 13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3"/>
                  </a:moveTo>
                  <a:lnTo>
                    <a:pt x="25" y="21"/>
                  </a:lnTo>
                  <a:lnTo>
                    <a:pt x="3" y="22"/>
                  </a:lnTo>
                  <a:lnTo>
                    <a:pt x="0" y="10"/>
                  </a:lnTo>
                  <a:lnTo>
                    <a:pt x="21" y="2"/>
                  </a:lnTo>
                  <a:lnTo>
                    <a:pt x="44" y="0"/>
                  </a:lnTo>
                  <a:lnTo>
                    <a:pt x="46" y="13"/>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605">
              <a:extLst>
                <a:ext uri="{FF2B5EF4-FFF2-40B4-BE49-F238E27FC236}">
                  <a16:creationId xmlns:a16="http://schemas.microsoft.com/office/drawing/2014/main" id="{44256FDA-032B-40FC-9850-77BF6E27B63B}"/>
                </a:ext>
              </a:extLst>
            </p:cNvPr>
            <p:cNvSpPr>
              <a:spLocks/>
            </p:cNvSpPr>
            <p:nvPr/>
          </p:nvSpPr>
          <p:spPr bwMode="auto">
            <a:xfrm>
              <a:off x="10737850" y="5537201"/>
              <a:ext cx="74613" cy="44450"/>
            </a:xfrm>
            <a:custGeom>
              <a:avLst/>
              <a:gdLst>
                <a:gd name="T0" fmla="*/ 85 w 118"/>
                <a:gd name="T1" fmla="*/ 1 h 68"/>
                <a:gd name="T2" fmla="*/ 56 w 118"/>
                <a:gd name="T3" fmla="*/ 18 h 68"/>
                <a:gd name="T4" fmla="*/ 4 w 118"/>
                <a:gd name="T5" fmla="*/ 0 h 68"/>
                <a:gd name="T6" fmla="*/ 0 w 118"/>
                <a:gd name="T7" fmla="*/ 11 h 68"/>
                <a:gd name="T8" fmla="*/ 52 w 118"/>
                <a:gd name="T9" fmla="*/ 29 h 68"/>
                <a:gd name="T10" fmla="*/ 52 w 118"/>
                <a:gd name="T11" fmla="*/ 35 h 68"/>
                <a:gd name="T12" fmla="*/ 85 w 118"/>
                <a:gd name="T13" fmla="*/ 68 h 68"/>
                <a:gd name="T14" fmla="*/ 118 w 118"/>
                <a:gd name="T15" fmla="*/ 35 h 68"/>
                <a:gd name="T16" fmla="*/ 85 w 118"/>
                <a:gd name="T17" fmla="*/ 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68">
                  <a:moveTo>
                    <a:pt x="85" y="1"/>
                  </a:moveTo>
                  <a:cubicBezTo>
                    <a:pt x="73" y="1"/>
                    <a:pt x="62" y="8"/>
                    <a:pt x="56" y="18"/>
                  </a:cubicBezTo>
                  <a:lnTo>
                    <a:pt x="4" y="0"/>
                  </a:lnTo>
                  <a:lnTo>
                    <a:pt x="0" y="11"/>
                  </a:lnTo>
                  <a:lnTo>
                    <a:pt x="52" y="29"/>
                  </a:lnTo>
                  <a:cubicBezTo>
                    <a:pt x="52" y="31"/>
                    <a:pt x="52" y="33"/>
                    <a:pt x="52" y="35"/>
                  </a:cubicBezTo>
                  <a:cubicBezTo>
                    <a:pt x="52" y="53"/>
                    <a:pt x="67" y="68"/>
                    <a:pt x="85" y="68"/>
                  </a:cubicBezTo>
                  <a:cubicBezTo>
                    <a:pt x="103" y="68"/>
                    <a:pt x="118" y="53"/>
                    <a:pt x="118" y="35"/>
                  </a:cubicBezTo>
                  <a:cubicBezTo>
                    <a:pt x="118" y="16"/>
                    <a:pt x="103" y="1"/>
                    <a:pt x="85" y="1"/>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Oval 2606">
              <a:extLst>
                <a:ext uri="{FF2B5EF4-FFF2-40B4-BE49-F238E27FC236}">
                  <a16:creationId xmlns:a16="http://schemas.microsoft.com/office/drawing/2014/main" id="{828F1A48-6149-4A9C-988D-F6601A5FDBEE}"/>
                </a:ext>
              </a:extLst>
            </p:cNvPr>
            <p:cNvSpPr>
              <a:spLocks noChangeArrowheads="1"/>
            </p:cNvSpPr>
            <p:nvPr/>
          </p:nvSpPr>
          <p:spPr bwMode="auto">
            <a:xfrm>
              <a:off x="10785475" y="5553076"/>
              <a:ext cx="12700" cy="12700"/>
            </a:xfrm>
            <a:prstGeom prst="ellipse">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607">
              <a:extLst>
                <a:ext uri="{FF2B5EF4-FFF2-40B4-BE49-F238E27FC236}">
                  <a16:creationId xmlns:a16="http://schemas.microsoft.com/office/drawing/2014/main" id="{86F762F4-DE88-4DD8-BB9C-AA017E47CDD1}"/>
                </a:ext>
              </a:extLst>
            </p:cNvPr>
            <p:cNvSpPr>
              <a:spLocks/>
            </p:cNvSpPr>
            <p:nvPr/>
          </p:nvSpPr>
          <p:spPr bwMode="auto">
            <a:xfrm>
              <a:off x="10982325" y="5572126"/>
              <a:ext cx="28575" cy="12700"/>
            </a:xfrm>
            <a:custGeom>
              <a:avLst/>
              <a:gdLst>
                <a:gd name="T0" fmla="*/ 47 w 47"/>
                <a:gd name="T1" fmla="*/ 13 h 22"/>
                <a:gd name="T2" fmla="*/ 25 w 47"/>
                <a:gd name="T3" fmla="*/ 21 h 22"/>
                <a:gd name="T4" fmla="*/ 3 w 47"/>
                <a:gd name="T5" fmla="*/ 22 h 22"/>
                <a:gd name="T6" fmla="*/ 0 w 47"/>
                <a:gd name="T7" fmla="*/ 10 h 22"/>
                <a:gd name="T8" fmla="*/ 21 w 47"/>
                <a:gd name="T9" fmla="*/ 2 h 22"/>
                <a:gd name="T10" fmla="*/ 44 w 47"/>
                <a:gd name="T11" fmla="*/ 0 h 22"/>
                <a:gd name="T12" fmla="*/ 47 w 47"/>
                <a:gd name="T13" fmla="*/ 13 h 22"/>
              </a:gdLst>
              <a:ahLst/>
              <a:cxnLst>
                <a:cxn ang="0">
                  <a:pos x="T0" y="T1"/>
                </a:cxn>
                <a:cxn ang="0">
                  <a:pos x="T2" y="T3"/>
                </a:cxn>
                <a:cxn ang="0">
                  <a:pos x="T4" y="T5"/>
                </a:cxn>
                <a:cxn ang="0">
                  <a:pos x="T6" y="T7"/>
                </a:cxn>
                <a:cxn ang="0">
                  <a:pos x="T8" y="T9"/>
                </a:cxn>
                <a:cxn ang="0">
                  <a:pos x="T10" y="T11"/>
                </a:cxn>
                <a:cxn ang="0">
                  <a:pos x="T12" y="T13"/>
                </a:cxn>
              </a:cxnLst>
              <a:rect l="0" t="0" r="r" b="b"/>
              <a:pathLst>
                <a:path w="47" h="22">
                  <a:moveTo>
                    <a:pt x="47" y="13"/>
                  </a:moveTo>
                  <a:lnTo>
                    <a:pt x="25" y="21"/>
                  </a:lnTo>
                  <a:lnTo>
                    <a:pt x="3" y="22"/>
                  </a:lnTo>
                  <a:lnTo>
                    <a:pt x="0" y="10"/>
                  </a:lnTo>
                  <a:lnTo>
                    <a:pt x="21" y="2"/>
                  </a:lnTo>
                  <a:lnTo>
                    <a:pt x="44" y="0"/>
                  </a:lnTo>
                  <a:lnTo>
                    <a:pt x="47" y="13"/>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08">
              <a:extLst>
                <a:ext uri="{FF2B5EF4-FFF2-40B4-BE49-F238E27FC236}">
                  <a16:creationId xmlns:a16="http://schemas.microsoft.com/office/drawing/2014/main" id="{244F23C2-C409-4DC2-9A42-5B228CF5BF4C}"/>
                </a:ext>
              </a:extLst>
            </p:cNvPr>
            <p:cNvSpPr>
              <a:spLocks/>
            </p:cNvSpPr>
            <p:nvPr/>
          </p:nvSpPr>
          <p:spPr bwMode="auto">
            <a:xfrm>
              <a:off x="10890250" y="5537201"/>
              <a:ext cx="74613" cy="44450"/>
            </a:xfrm>
            <a:custGeom>
              <a:avLst/>
              <a:gdLst>
                <a:gd name="T0" fmla="*/ 85 w 119"/>
                <a:gd name="T1" fmla="*/ 1 h 68"/>
                <a:gd name="T2" fmla="*/ 56 w 119"/>
                <a:gd name="T3" fmla="*/ 18 h 68"/>
                <a:gd name="T4" fmla="*/ 4 w 119"/>
                <a:gd name="T5" fmla="*/ 0 h 68"/>
                <a:gd name="T6" fmla="*/ 0 w 119"/>
                <a:gd name="T7" fmla="*/ 11 h 68"/>
                <a:gd name="T8" fmla="*/ 52 w 119"/>
                <a:gd name="T9" fmla="*/ 29 h 68"/>
                <a:gd name="T10" fmla="*/ 52 w 119"/>
                <a:gd name="T11" fmla="*/ 35 h 68"/>
                <a:gd name="T12" fmla="*/ 85 w 119"/>
                <a:gd name="T13" fmla="*/ 68 h 68"/>
                <a:gd name="T14" fmla="*/ 119 w 119"/>
                <a:gd name="T15" fmla="*/ 35 h 68"/>
                <a:gd name="T16" fmla="*/ 85 w 119"/>
                <a:gd name="T17" fmla="*/ 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68">
                  <a:moveTo>
                    <a:pt x="85" y="1"/>
                  </a:moveTo>
                  <a:cubicBezTo>
                    <a:pt x="73" y="1"/>
                    <a:pt x="62" y="8"/>
                    <a:pt x="56" y="18"/>
                  </a:cubicBezTo>
                  <a:lnTo>
                    <a:pt x="4" y="0"/>
                  </a:lnTo>
                  <a:lnTo>
                    <a:pt x="0" y="11"/>
                  </a:lnTo>
                  <a:lnTo>
                    <a:pt x="52" y="29"/>
                  </a:lnTo>
                  <a:cubicBezTo>
                    <a:pt x="52" y="31"/>
                    <a:pt x="52" y="33"/>
                    <a:pt x="52" y="35"/>
                  </a:cubicBezTo>
                  <a:cubicBezTo>
                    <a:pt x="52" y="53"/>
                    <a:pt x="67" y="68"/>
                    <a:pt x="85" y="68"/>
                  </a:cubicBezTo>
                  <a:cubicBezTo>
                    <a:pt x="104" y="68"/>
                    <a:pt x="119" y="53"/>
                    <a:pt x="119" y="35"/>
                  </a:cubicBezTo>
                  <a:cubicBezTo>
                    <a:pt x="119" y="16"/>
                    <a:pt x="104" y="1"/>
                    <a:pt x="85" y="1"/>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Oval 2609">
              <a:extLst>
                <a:ext uri="{FF2B5EF4-FFF2-40B4-BE49-F238E27FC236}">
                  <a16:creationId xmlns:a16="http://schemas.microsoft.com/office/drawing/2014/main" id="{63D049DA-1D21-4A78-8854-B60877BD75E2}"/>
                </a:ext>
              </a:extLst>
            </p:cNvPr>
            <p:cNvSpPr>
              <a:spLocks noChangeArrowheads="1"/>
            </p:cNvSpPr>
            <p:nvPr/>
          </p:nvSpPr>
          <p:spPr bwMode="auto">
            <a:xfrm>
              <a:off x="10937875" y="5553076"/>
              <a:ext cx="12700" cy="12700"/>
            </a:xfrm>
            <a:prstGeom prst="ellipse">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610">
              <a:extLst>
                <a:ext uri="{FF2B5EF4-FFF2-40B4-BE49-F238E27FC236}">
                  <a16:creationId xmlns:a16="http://schemas.microsoft.com/office/drawing/2014/main" id="{18D89596-0B88-41DE-AFB9-10710262EEC0}"/>
                </a:ext>
              </a:extLst>
            </p:cNvPr>
            <p:cNvSpPr>
              <a:spLocks/>
            </p:cNvSpPr>
            <p:nvPr/>
          </p:nvSpPr>
          <p:spPr bwMode="auto">
            <a:xfrm>
              <a:off x="11126788" y="5572126"/>
              <a:ext cx="28575" cy="12700"/>
            </a:xfrm>
            <a:custGeom>
              <a:avLst/>
              <a:gdLst>
                <a:gd name="T0" fmla="*/ 47 w 47"/>
                <a:gd name="T1" fmla="*/ 13 h 22"/>
                <a:gd name="T2" fmla="*/ 25 w 47"/>
                <a:gd name="T3" fmla="*/ 21 h 22"/>
                <a:gd name="T4" fmla="*/ 3 w 47"/>
                <a:gd name="T5" fmla="*/ 22 h 22"/>
                <a:gd name="T6" fmla="*/ 0 w 47"/>
                <a:gd name="T7" fmla="*/ 10 h 22"/>
                <a:gd name="T8" fmla="*/ 21 w 47"/>
                <a:gd name="T9" fmla="*/ 2 h 22"/>
                <a:gd name="T10" fmla="*/ 44 w 47"/>
                <a:gd name="T11" fmla="*/ 0 h 22"/>
                <a:gd name="T12" fmla="*/ 47 w 47"/>
                <a:gd name="T13" fmla="*/ 13 h 22"/>
              </a:gdLst>
              <a:ahLst/>
              <a:cxnLst>
                <a:cxn ang="0">
                  <a:pos x="T0" y="T1"/>
                </a:cxn>
                <a:cxn ang="0">
                  <a:pos x="T2" y="T3"/>
                </a:cxn>
                <a:cxn ang="0">
                  <a:pos x="T4" y="T5"/>
                </a:cxn>
                <a:cxn ang="0">
                  <a:pos x="T6" y="T7"/>
                </a:cxn>
                <a:cxn ang="0">
                  <a:pos x="T8" y="T9"/>
                </a:cxn>
                <a:cxn ang="0">
                  <a:pos x="T10" y="T11"/>
                </a:cxn>
                <a:cxn ang="0">
                  <a:pos x="T12" y="T13"/>
                </a:cxn>
              </a:cxnLst>
              <a:rect l="0" t="0" r="r" b="b"/>
              <a:pathLst>
                <a:path w="47" h="22">
                  <a:moveTo>
                    <a:pt x="47" y="13"/>
                  </a:moveTo>
                  <a:lnTo>
                    <a:pt x="25" y="21"/>
                  </a:lnTo>
                  <a:lnTo>
                    <a:pt x="3" y="22"/>
                  </a:lnTo>
                  <a:lnTo>
                    <a:pt x="0" y="10"/>
                  </a:lnTo>
                  <a:lnTo>
                    <a:pt x="21" y="2"/>
                  </a:lnTo>
                  <a:lnTo>
                    <a:pt x="44" y="0"/>
                  </a:lnTo>
                  <a:lnTo>
                    <a:pt x="47" y="13"/>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611">
              <a:extLst>
                <a:ext uri="{FF2B5EF4-FFF2-40B4-BE49-F238E27FC236}">
                  <a16:creationId xmlns:a16="http://schemas.microsoft.com/office/drawing/2014/main" id="{7BD7F674-B094-438D-B5EE-85DD7641FDB8}"/>
                </a:ext>
              </a:extLst>
            </p:cNvPr>
            <p:cNvSpPr>
              <a:spLocks/>
            </p:cNvSpPr>
            <p:nvPr/>
          </p:nvSpPr>
          <p:spPr bwMode="auto">
            <a:xfrm>
              <a:off x="11034713" y="5537201"/>
              <a:ext cx="74613" cy="44450"/>
            </a:xfrm>
            <a:custGeom>
              <a:avLst/>
              <a:gdLst>
                <a:gd name="T0" fmla="*/ 85 w 119"/>
                <a:gd name="T1" fmla="*/ 1 h 68"/>
                <a:gd name="T2" fmla="*/ 56 w 119"/>
                <a:gd name="T3" fmla="*/ 18 h 68"/>
                <a:gd name="T4" fmla="*/ 4 w 119"/>
                <a:gd name="T5" fmla="*/ 0 h 68"/>
                <a:gd name="T6" fmla="*/ 0 w 119"/>
                <a:gd name="T7" fmla="*/ 11 h 68"/>
                <a:gd name="T8" fmla="*/ 52 w 119"/>
                <a:gd name="T9" fmla="*/ 29 h 68"/>
                <a:gd name="T10" fmla="*/ 52 w 119"/>
                <a:gd name="T11" fmla="*/ 35 h 68"/>
                <a:gd name="T12" fmla="*/ 85 w 119"/>
                <a:gd name="T13" fmla="*/ 68 h 68"/>
                <a:gd name="T14" fmla="*/ 119 w 119"/>
                <a:gd name="T15" fmla="*/ 35 h 68"/>
                <a:gd name="T16" fmla="*/ 85 w 119"/>
                <a:gd name="T17" fmla="*/ 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68">
                  <a:moveTo>
                    <a:pt x="85" y="1"/>
                  </a:moveTo>
                  <a:cubicBezTo>
                    <a:pt x="73" y="1"/>
                    <a:pt x="62" y="8"/>
                    <a:pt x="56" y="18"/>
                  </a:cubicBezTo>
                  <a:lnTo>
                    <a:pt x="4" y="0"/>
                  </a:lnTo>
                  <a:lnTo>
                    <a:pt x="0" y="11"/>
                  </a:lnTo>
                  <a:lnTo>
                    <a:pt x="52" y="29"/>
                  </a:lnTo>
                  <a:cubicBezTo>
                    <a:pt x="52" y="31"/>
                    <a:pt x="52" y="33"/>
                    <a:pt x="52" y="35"/>
                  </a:cubicBezTo>
                  <a:cubicBezTo>
                    <a:pt x="52" y="53"/>
                    <a:pt x="67" y="68"/>
                    <a:pt x="85" y="68"/>
                  </a:cubicBezTo>
                  <a:cubicBezTo>
                    <a:pt x="104" y="68"/>
                    <a:pt x="119" y="53"/>
                    <a:pt x="119" y="35"/>
                  </a:cubicBezTo>
                  <a:cubicBezTo>
                    <a:pt x="119" y="16"/>
                    <a:pt x="104" y="1"/>
                    <a:pt x="85" y="1"/>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Oval 2612">
              <a:extLst>
                <a:ext uri="{FF2B5EF4-FFF2-40B4-BE49-F238E27FC236}">
                  <a16:creationId xmlns:a16="http://schemas.microsoft.com/office/drawing/2014/main" id="{26EB1611-7E3B-4FA1-9A75-2B645373D1A7}"/>
                </a:ext>
              </a:extLst>
            </p:cNvPr>
            <p:cNvSpPr>
              <a:spLocks noChangeArrowheads="1"/>
            </p:cNvSpPr>
            <p:nvPr/>
          </p:nvSpPr>
          <p:spPr bwMode="auto">
            <a:xfrm>
              <a:off x="11082338" y="5553076"/>
              <a:ext cx="12700" cy="12700"/>
            </a:xfrm>
            <a:prstGeom prst="ellipse">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2613">
              <a:extLst>
                <a:ext uri="{FF2B5EF4-FFF2-40B4-BE49-F238E27FC236}">
                  <a16:creationId xmlns:a16="http://schemas.microsoft.com/office/drawing/2014/main" id="{4E8AA1F5-495D-4569-A03B-116D7ED63694}"/>
                </a:ext>
              </a:extLst>
            </p:cNvPr>
            <p:cNvSpPr>
              <a:spLocks noChangeArrowheads="1"/>
            </p:cNvSpPr>
            <p:nvPr/>
          </p:nvSpPr>
          <p:spPr bwMode="auto">
            <a:xfrm>
              <a:off x="11228388" y="5553076"/>
              <a:ext cx="11113" cy="12700"/>
            </a:xfrm>
            <a:prstGeom prst="ellipse">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2614">
              <a:extLst>
                <a:ext uri="{FF2B5EF4-FFF2-40B4-BE49-F238E27FC236}">
                  <a16:creationId xmlns:a16="http://schemas.microsoft.com/office/drawing/2014/main" id="{AF0012B8-4DBD-4019-B109-66F194F90B69}"/>
                </a:ext>
              </a:extLst>
            </p:cNvPr>
            <p:cNvSpPr>
              <a:spLocks noChangeArrowheads="1"/>
            </p:cNvSpPr>
            <p:nvPr/>
          </p:nvSpPr>
          <p:spPr bwMode="auto">
            <a:xfrm>
              <a:off x="10637838" y="5551488"/>
              <a:ext cx="19050" cy="19050"/>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Oval 2615">
              <a:extLst>
                <a:ext uri="{FF2B5EF4-FFF2-40B4-BE49-F238E27FC236}">
                  <a16:creationId xmlns:a16="http://schemas.microsoft.com/office/drawing/2014/main" id="{677B610C-8BFB-4E3C-8C07-F9B70D376CCA}"/>
                </a:ext>
              </a:extLst>
            </p:cNvPr>
            <p:cNvSpPr>
              <a:spLocks noChangeArrowheads="1"/>
            </p:cNvSpPr>
            <p:nvPr/>
          </p:nvSpPr>
          <p:spPr bwMode="auto">
            <a:xfrm>
              <a:off x="11374438" y="5551488"/>
              <a:ext cx="19050" cy="19050"/>
            </a:xfrm>
            <a:prstGeom prst="ellipse">
              <a:avLst/>
            </a:pr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616">
              <a:extLst>
                <a:ext uri="{FF2B5EF4-FFF2-40B4-BE49-F238E27FC236}">
                  <a16:creationId xmlns:a16="http://schemas.microsoft.com/office/drawing/2014/main" id="{FEC36A60-3F23-4C39-9712-06721F5D5266}"/>
                </a:ext>
              </a:extLst>
            </p:cNvPr>
            <p:cNvSpPr>
              <a:spLocks/>
            </p:cNvSpPr>
            <p:nvPr/>
          </p:nvSpPr>
          <p:spPr bwMode="auto">
            <a:xfrm>
              <a:off x="11272838" y="5572126"/>
              <a:ext cx="28575" cy="12700"/>
            </a:xfrm>
            <a:custGeom>
              <a:avLst/>
              <a:gdLst>
                <a:gd name="T0" fmla="*/ 46 w 46"/>
                <a:gd name="T1" fmla="*/ 13 h 22"/>
                <a:gd name="T2" fmla="*/ 25 w 46"/>
                <a:gd name="T3" fmla="*/ 21 h 22"/>
                <a:gd name="T4" fmla="*/ 2 w 46"/>
                <a:gd name="T5" fmla="*/ 22 h 22"/>
                <a:gd name="T6" fmla="*/ 0 w 46"/>
                <a:gd name="T7" fmla="*/ 10 h 22"/>
                <a:gd name="T8" fmla="*/ 21 w 46"/>
                <a:gd name="T9" fmla="*/ 2 h 22"/>
                <a:gd name="T10" fmla="*/ 44 w 46"/>
                <a:gd name="T11" fmla="*/ 0 h 22"/>
                <a:gd name="T12" fmla="*/ 46 w 46"/>
                <a:gd name="T13" fmla="*/ 13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3"/>
                  </a:moveTo>
                  <a:lnTo>
                    <a:pt x="25" y="21"/>
                  </a:lnTo>
                  <a:lnTo>
                    <a:pt x="2" y="22"/>
                  </a:lnTo>
                  <a:lnTo>
                    <a:pt x="0" y="10"/>
                  </a:lnTo>
                  <a:lnTo>
                    <a:pt x="21" y="2"/>
                  </a:lnTo>
                  <a:lnTo>
                    <a:pt x="44" y="0"/>
                  </a:lnTo>
                  <a:lnTo>
                    <a:pt x="46" y="13"/>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618">
              <a:extLst>
                <a:ext uri="{FF2B5EF4-FFF2-40B4-BE49-F238E27FC236}">
                  <a16:creationId xmlns:a16="http://schemas.microsoft.com/office/drawing/2014/main" id="{763FF72C-6CAC-4858-A9BC-25F8C05EBB27}"/>
                </a:ext>
              </a:extLst>
            </p:cNvPr>
            <p:cNvSpPr>
              <a:spLocks/>
            </p:cNvSpPr>
            <p:nvPr/>
          </p:nvSpPr>
          <p:spPr bwMode="auto">
            <a:xfrm>
              <a:off x="10801350" y="5407025"/>
              <a:ext cx="42863" cy="36513"/>
            </a:xfrm>
            <a:custGeom>
              <a:avLst/>
              <a:gdLst>
                <a:gd name="T0" fmla="*/ 61 w 67"/>
                <a:gd name="T1" fmla="*/ 23 h 57"/>
                <a:gd name="T2" fmla="*/ 34 w 67"/>
                <a:gd name="T3" fmla="*/ 10 h 57"/>
                <a:gd name="T4" fmla="*/ 18 w 67"/>
                <a:gd name="T5" fmla="*/ 0 h 57"/>
                <a:gd name="T6" fmla="*/ 0 w 67"/>
                <a:gd name="T7" fmla="*/ 12 h 57"/>
                <a:gd name="T8" fmla="*/ 22 w 67"/>
                <a:gd name="T9" fmla="*/ 31 h 57"/>
                <a:gd name="T10" fmla="*/ 33 w 67"/>
                <a:gd name="T11" fmla="*/ 36 h 57"/>
                <a:gd name="T12" fmla="*/ 46 w 67"/>
                <a:gd name="T13" fmla="*/ 38 h 57"/>
                <a:gd name="T14" fmla="*/ 42 w 67"/>
                <a:gd name="T15" fmla="*/ 43 h 57"/>
                <a:gd name="T16" fmla="*/ 42 w 67"/>
                <a:gd name="T17" fmla="*/ 51 h 57"/>
                <a:gd name="T18" fmla="*/ 43 w 67"/>
                <a:gd name="T19" fmla="*/ 51 h 57"/>
                <a:gd name="T20" fmla="*/ 47 w 67"/>
                <a:gd name="T21" fmla="*/ 49 h 57"/>
                <a:gd name="T22" fmla="*/ 46 w 67"/>
                <a:gd name="T23" fmla="*/ 50 h 57"/>
                <a:gd name="T24" fmla="*/ 48 w 67"/>
                <a:gd name="T25" fmla="*/ 57 h 57"/>
                <a:gd name="T26" fmla="*/ 48 w 67"/>
                <a:gd name="T27" fmla="*/ 57 h 57"/>
                <a:gd name="T28" fmla="*/ 52 w 67"/>
                <a:gd name="T29" fmla="*/ 52 h 57"/>
                <a:gd name="T30" fmla="*/ 55 w 67"/>
                <a:gd name="T31" fmla="*/ 57 h 57"/>
                <a:gd name="T32" fmla="*/ 66 w 67"/>
                <a:gd name="T33" fmla="*/ 46 h 57"/>
                <a:gd name="T34" fmla="*/ 67 w 67"/>
                <a:gd name="T35" fmla="*/ 33 h 57"/>
                <a:gd name="T36" fmla="*/ 61 w 67"/>
                <a:gd name="T37" fmla="*/ 2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57">
                  <a:moveTo>
                    <a:pt x="61" y="23"/>
                  </a:moveTo>
                  <a:lnTo>
                    <a:pt x="34" y="10"/>
                  </a:lnTo>
                  <a:lnTo>
                    <a:pt x="18" y="0"/>
                  </a:lnTo>
                  <a:lnTo>
                    <a:pt x="0" y="12"/>
                  </a:lnTo>
                  <a:lnTo>
                    <a:pt x="22" y="31"/>
                  </a:lnTo>
                  <a:cubicBezTo>
                    <a:pt x="25" y="34"/>
                    <a:pt x="28" y="36"/>
                    <a:pt x="33" y="36"/>
                  </a:cubicBezTo>
                  <a:lnTo>
                    <a:pt x="46" y="38"/>
                  </a:lnTo>
                  <a:lnTo>
                    <a:pt x="42" y="43"/>
                  </a:lnTo>
                  <a:cubicBezTo>
                    <a:pt x="39" y="45"/>
                    <a:pt x="40" y="49"/>
                    <a:pt x="42" y="51"/>
                  </a:cubicBezTo>
                  <a:lnTo>
                    <a:pt x="43" y="51"/>
                  </a:lnTo>
                  <a:lnTo>
                    <a:pt x="47" y="49"/>
                  </a:lnTo>
                  <a:lnTo>
                    <a:pt x="46" y="50"/>
                  </a:lnTo>
                  <a:cubicBezTo>
                    <a:pt x="44" y="52"/>
                    <a:pt x="45" y="56"/>
                    <a:pt x="48" y="57"/>
                  </a:cubicBezTo>
                  <a:lnTo>
                    <a:pt x="48" y="57"/>
                  </a:lnTo>
                  <a:lnTo>
                    <a:pt x="52" y="52"/>
                  </a:lnTo>
                  <a:cubicBezTo>
                    <a:pt x="52" y="54"/>
                    <a:pt x="53" y="56"/>
                    <a:pt x="55" y="57"/>
                  </a:cubicBezTo>
                  <a:lnTo>
                    <a:pt x="66" y="46"/>
                  </a:lnTo>
                  <a:lnTo>
                    <a:pt x="67" y="33"/>
                  </a:lnTo>
                  <a:cubicBezTo>
                    <a:pt x="67" y="29"/>
                    <a:pt x="65" y="25"/>
                    <a:pt x="61" y="23"/>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619">
              <a:extLst>
                <a:ext uri="{FF2B5EF4-FFF2-40B4-BE49-F238E27FC236}">
                  <a16:creationId xmlns:a16="http://schemas.microsoft.com/office/drawing/2014/main" id="{94E21434-8C5D-4C6F-A8EF-80CF642A34CB}"/>
                </a:ext>
              </a:extLst>
            </p:cNvPr>
            <p:cNvSpPr>
              <a:spLocks/>
            </p:cNvSpPr>
            <p:nvPr/>
          </p:nvSpPr>
          <p:spPr bwMode="auto">
            <a:xfrm>
              <a:off x="11071225" y="5235575"/>
              <a:ext cx="74613" cy="80963"/>
            </a:xfrm>
            <a:custGeom>
              <a:avLst/>
              <a:gdLst>
                <a:gd name="T0" fmla="*/ 114 w 117"/>
                <a:gd name="T1" fmla="*/ 66 h 127"/>
                <a:gd name="T2" fmla="*/ 107 w 117"/>
                <a:gd name="T3" fmla="*/ 56 h 127"/>
                <a:gd name="T4" fmla="*/ 106 w 117"/>
                <a:gd name="T5" fmla="*/ 51 h 127"/>
                <a:gd name="T6" fmla="*/ 48 w 117"/>
                <a:gd name="T7" fmla="*/ 2 h 127"/>
                <a:gd name="T8" fmla="*/ 2 w 117"/>
                <a:gd name="T9" fmla="*/ 47 h 127"/>
                <a:gd name="T10" fmla="*/ 15 w 117"/>
                <a:gd name="T11" fmla="*/ 88 h 127"/>
                <a:gd name="T12" fmla="*/ 0 w 117"/>
                <a:gd name="T13" fmla="*/ 105 h 127"/>
                <a:gd name="T14" fmla="*/ 31 w 117"/>
                <a:gd name="T15" fmla="*/ 127 h 127"/>
                <a:gd name="T16" fmla="*/ 41 w 117"/>
                <a:gd name="T17" fmla="*/ 116 h 127"/>
                <a:gd name="T18" fmla="*/ 65 w 117"/>
                <a:gd name="T19" fmla="*/ 105 h 127"/>
                <a:gd name="T20" fmla="*/ 73 w 117"/>
                <a:gd name="T21" fmla="*/ 105 h 127"/>
                <a:gd name="T22" fmla="*/ 85 w 117"/>
                <a:gd name="T23" fmla="*/ 105 h 127"/>
                <a:gd name="T24" fmla="*/ 100 w 117"/>
                <a:gd name="T25" fmla="*/ 93 h 127"/>
                <a:gd name="T26" fmla="*/ 104 w 117"/>
                <a:gd name="T27" fmla="*/ 74 h 127"/>
                <a:gd name="T28" fmla="*/ 108 w 117"/>
                <a:gd name="T29" fmla="*/ 75 h 127"/>
                <a:gd name="T30" fmla="*/ 114 w 117"/>
                <a:gd name="T31" fmla="*/ 6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127">
                  <a:moveTo>
                    <a:pt x="114" y="66"/>
                  </a:moveTo>
                  <a:lnTo>
                    <a:pt x="107" y="56"/>
                  </a:lnTo>
                  <a:cubicBezTo>
                    <a:pt x="106" y="54"/>
                    <a:pt x="106" y="53"/>
                    <a:pt x="106" y="51"/>
                  </a:cubicBezTo>
                  <a:cubicBezTo>
                    <a:pt x="105" y="40"/>
                    <a:pt x="99" y="0"/>
                    <a:pt x="48" y="2"/>
                  </a:cubicBezTo>
                  <a:cubicBezTo>
                    <a:pt x="24" y="3"/>
                    <a:pt x="5" y="24"/>
                    <a:pt x="2" y="47"/>
                  </a:cubicBezTo>
                  <a:cubicBezTo>
                    <a:pt x="1" y="63"/>
                    <a:pt x="6" y="77"/>
                    <a:pt x="15" y="88"/>
                  </a:cubicBezTo>
                  <a:lnTo>
                    <a:pt x="0" y="105"/>
                  </a:lnTo>
                  <a:lnTo>
                    <a:pt x="31" y="127"/>
                  </a:lnTo>
                  <a:lnTo>
                    <a:pt x="41" y="116"/>
                  </a:lnTo>
                  <a:cubicBezTo>
                    <a:pt x="47" y="109"/>
                    <a:pt x="56" y="105"/>
                    <a:pt x="65" y="105"/>
                  </a:cubicBezTo>
                  <a:lnTo>
                    <a:pt x="73" y="105"/>
                  </a:lnTo>
                  <a:lnTo>
                    <a:pt x="85" y="105"/>
                  </a:lnTo>
                  <a:cubicBezTo>
                    <a:pt x="93" y="105"/>
                    <a:pt x="99" y="100"/>
                    <a:pt x="100" y="93"/>
                  </a:cubicBezTo>
                  <a:cubicBezTo>
                    <a:pt x="101" y="87"/>
                    <a:pt x="103" y="81"/>
                    <a:pt x="104" y="74"/>
                  </a:cubicBezTo>
                  <a:lnTo>
                    <a:pt x="108" y="75"/>
                  </a:lnTo>
                  <a:cubicBezTo>
                    <a:pt x="113" y="76"/>
                    <a:pt x="117" y="70"/>
                    <a:pt x="114" y="66"/>
                  </a:cubicBez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2620">
              <a:extLst>
                <a:ext uri="{FF2B5EF4-FFF2-40B4-BE49-F238E27FC236}">
                  <a16:creationId xmlns:a16="http://schemas.microsoft.com/office/drawing/2014/main" id="{64BC4D66-1D92-400E-BE27-141C5CD35B35}"/>
                </a:ext>
              </a:extLst>
            </p:cNvPr>
            <p:cNvSpPr>
              <a:spLocks noChangeArrowheads="1"/>
            </p:cNvSpPr>
            <p:nvPr/>
          </p:nvSpPr>
          <p:spPr bwMode="auto">
            <a:xfrm>
              <a:off x="11126788" y="5267325"/>
              <a:ext cx="4763" cy="63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621">
              <a:extLst>
                <a:ext uri="{FF2B5EF4-FFF2-40B4-BE49-F238E27FC236}">
                  <a16:creationId xmlns:a16="http://schemas.microsoft.com/office/drawing/2014/main" id="{69E4A326-7FE4-46A2-A107-F86D1BFF417F}"/>
                </a:ext>
              </a:extLst>
            </p:cNvPr>
            <p:cNvSpPr>
              <a:spLocks/>
            </p:cNvSpPr>
            <p:nvPr/>
          </p:nvSpPr>
          <p:spPr bwMode="auto">
            <a:xfrm>
              <a:off x="11125200" y="5284788"/>
              <a:ext cx="11113" cy="7938"/>
            </a:xfrm>
            <a:custGeom>
              <a:avLst/>
              <a:gdLst>
                <a:gd name="T0" fmla="*/ 18 w 18"/>
                <a:gd name="T1" fmla="*/ 2 h 13"/>
                <a:gd name="T2" fmla="*/ 0 w 18"/>
                <a:gd name="T3" fmla="*/ 0 h 13"/>
                <a:gd name="T4" fmla="*/ 16 w 18"/>
                <a:gd name="T5" fmla="*/ 13 h 13"/>
                <a:gd name="T6" fmla="*/ 18 w 18"/>
                <a:gd name="T7" fmla="*/ 2 h 13"/>
              </a:gdLst>
              <a:ahLst/>
              <a:cxnLst>
                <a:cxn ang="0">
                  <a:pos x="T0" y="T1"/>
                </a:cxn>
                <a:cxn ang="0">
                  <a:pos x="T2" y="T3"/>
                </a:cxn>
                <a:cxn ang="0">
                  <a:pos x="T4" y="T5"/>
                </a:cxn>
                <a:cxn ang="0">
                  <a:pos x="T6" y="T7"/>
                </a:cxn>
              </a:cxnLst>
              <a:rect l="0" t="0" r="r" b="b"/>
              <a:pathLst>
                <a:path w="18" h="13">
                  <a:moveTo>
                    <a:pt x="18" y="2"/>
                  </a:moveTo>
                  <a:lnTo>
                    <a:pt x="0" y="0"/>
                  </a:lnTo>
                  <a:cubicBezTo>
                    <a:pt x="0" y="0"/>
                    <a:pt x="3" y="11"/>
                    <a:pt x="16" y="13"/>
                  </a:cubicBezTo>
                  <a:cubicBezTo>
                    <a:pt x="17" y="9"/>
                    <a:pt x="18" y="2"/>
                    <a:pt x="18" y="2"/>
                  </a:cubicBezTo>
                  <a:close/>
                </a:path>
              </a:pathLst>
            </a:custGeom>
            <a:solidFill>
              <a:srgbClr val="4F3E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622">
              <a:extLst>
                <a:ext uri="{FF2B5EF4-FFF2-40B4-BE49-F238E27FC236}">
                  <a16:creationId xmlns:a16="http://schemas.microsoft.com/office/drawing/2014/main" id="{32B4834B-AD57-4B10-B46C-863E42F4D997}"/>
                </a:ext>
              </a:extLst>
            </p:cNvPr>
            <p:cNvSpPr>
              <a:spLocks/>
            </p:cNvSpPr>
            <p:nvPr/>
          </p:nvSpPr>
          <p:spPr bwMode="auto">
            <a:xfrm>
              <a:off x="11117263" y="5256213"/>
              <a:ext cx="15875" cy="9525"/>
            </a:xfrm>
            <a:custGeom>
              <a:avLst/>
              <a:gdLst>
                <a:gd name="T0" fmla="*/ 2 w 25"/>
                <a:gd name="T1" fmla="*/ 14 h 14"/>
                <a:gd name="T2" fmla="*/ 1 w 25"/>
                <a:gd name="T3" fmla="*/ 14 h 14"/>
                <a:gd name="T4" fmla="*/ 1 w 25"/>
                <a:gd name="T5" fmla="*/ 11 h 14"/>
                <a:gd name="T6" fmla="*/ 24 w 25"/>
                <a:gd name="T7" fmla="*/ 7 h 14"/>
                <a:gd name="T8" fmla="*/ 25 w 25"/>
                <a:gd name="T9" fmla="*/ 10 h 14"/>
                <a:gd name="T10" fmla="*/ 22 w 25"/>
                <a:gd name="T11" fmla="*/ 10 h 14"/>
                <a:gd name="T12" fmla="*/ 4 w 25"/>
                <a:gd name="T13" fmla="*/ 14 h 14"/>
                <a:gd name="T14" fmla="*/ 2 w 25"/>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4">
                  <a:moveTo>
                    <a:pt x="2" y="14"/>
                  </a:moveTo>
                  <a:cubicBezTo>
                    <a:pt x="2" y="14"/>
                    <a:pt x="1" y="14"/>
                    <a:pt x="1" y="14"/>
                  </a:cubicBezTo>
                  <a:cubicBezTo>
                    <a:pt x="0" y="14"/>
                    <a:pt x="0" y="12"/>
                    <a:pt x="1" y="11"/>
                  </a:cubicBezTo>
                  <a:cubicBezTo>
                    <a:pt x="1" y="11"/>
                    <a:pt x="9" y="0"/>
                    <a:pt x="24" y="7"/>
                  </a:cubicBezTo>
                  <a:cubicBezTo>
                    <a:pt x="25" y="7"/>
                    <a:pt x="25" y="9"/>
                    <a:pt x="25" y="10"/>
                  </a:cubicBezTo>
                  <a:cubicBezTo>
                    <a:pt x="24" y="11"/>
                    <a:pt x="23" y="11"/>
                    <a:pt x="22" y="10"/>
                  </a:cubicBezTo>
                  <a:cubicBezTo>
                    <a:pt x="10" y="5"/>
                    <a:pt x="4" y="13"/>
                    <a:pt x="4" y="14"/>
                  </a:cubicBezTo>
                  <a:cubicBezTo>
                    <a:pt x="4" y="14"/>
                    <a:pt x="3" y="14"/>
                    <a:pt x="2" y="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623">
              <a:extLst>
                <a:ext uri="{FF2B5EF4-FFF2-40B4-BE49-F238E27FC236}">
                  <a16:creationId xmlns:a16="http://schemas.microsoft.com/office/drawing/2014/main" id="{27EBE7B6-D927-4740-BEC1-BBB2E38A020F}"/>
                </a:ext>
              </a:extLst>
            </p:cNvPr>
            <p:cNvSpPr>
              <a:spLocks/>
            </p:cNvSpPr>
            <p:nvPr/>
          </p:nvSpPr>
          <p:spPr bwMode="auto">
            <a:xfrm>
              <a:off x="10675938" y="5235575"/>
              <a:ext cx="76200" cy="90488"/>
            </a:xfrm>
            <a:custGeom>
              <a:avLst/>
              <a:gdLst>
                <a:gd name="T0" fmla="*/ 114 w 119"/>
                <a:gd name="T1" fmla="*/ 54 h 143"/>
                <a:gd name="T2" fmla="*/ 111 w 119"/>
                <a:gd name="T3" fmla="*/ 51 h 143"/>
                <a:gd name="T4" fmla="*/ 104 w 119"/>
                <a:gd name="T5" fmla="*/ 40 h 143"/>
                <a:gd name="T6" fmla="*/ 52 w 119"/>
                <a:gd name="T7" fmla="*/ 1 h 143"/>
                <a:gd name="T8" fmla="*/ 2 w 119"/>
                <a:gd name="T9" fmla="*/ 47 h 143"/>
                <a:gd name="T10" fmla="*/ 25 w 119"/>
                <a:gd name="T11" fmla="*/ 97 h 143"/>
                <a:gd name="T12" fmla="*/ 34 w 119"/>
                <a:gd name="T13" fmla="*/ 114 h 143"/>
                <a:gd name="T14" fmla="*/ 35 w 119"/>
                <a:gd name="T15" fmla="*/ 131 h 143"/>
                <a:gd name="T16" fmla="*/ 30 w 119"/>
                <a:gd name="T17" fmla="*/ 143 h 143"/>
                <a:gd name="T18" fmla="*/ 82 w 119"/>
                <a:gd name="T19" fmla="*/ 139 h 143"/>
                <a:gd name="T20" fmla="*/ 73 w 119"/>
                <a:gd name="T21" fmla="*/ 119 h 143"/>
                <a:gd name="T22" fmla="*/ 79 w 119"/>
                <a:gd name="T23" fmla="*/ 106 h 143"/>
                <a:gd name="T24" fmla="*/ 88 w 119"/>
                <a:gd name="T25" fmla="*/ 104 h 143"/>
                <a:gd name="T26" fmla="*/ 106 w 119"/>
                <a:gd name="T27" fmla="*/ 84 h 143"/>
                <a:gd name="T28" fmla="*/ 106 w 119"/>
                <a:gd name="T29" fmla="*/ 69 h 143"/>
                <a:gd name="T30" fmla="*/ 110 w 119"/>
                <a:gd name="T31" fmla="*/ 65 h 143"/>
                <a:gd name="T32" fmla="*/ 114 w 119"/>
                <a:gd name="T33" fmla="*/ 5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143">
                  <a:moveTo>
                    <a:pt x="114" y="54"/>
                  </a:moveTo>
                  <a:lnTo>
                    <a:pt x="111" y="51"/>
                  </a:lnTo>
                  <a:cubicBezTo>
                    <a:pt x="107" y="48"/>
                    <a:pt x="105" y="44"/>
                    <a:pt x="104" y="40"/>
                  </a:cubicBezTo>
                  <a:cubicBezTo>
                    <a:pt x="98" y="17"/>
                    <a:pt x="77" y="0"/>
                    <a:pt x="52" y="1"/>
                  </a:cubicBezTo>
                  <a:cubicBezTo>
                    <a:pt x="26" y="2"/>
                    <a:pt x="5" y="22"/>
                    <a:pt x="2" y="47"/>
                  </a:cubicBezTo>
                  <a:cubicBezTo>
                    <a:pt x="0" y="68"/>
                    <a:pt x="10" y="87"/>
                    <a:pt x="25" y="97"/>
                  </a:cubicBezTo>
                  <a:lnTo>
                    <a:pt x="34" y="114"/>
                  </a:lnTo>
                  <a:cubicBezTo>
                    <a:pt x="37" y="119"/>
                    <a:pt x="37" y="126"/>
                    <a:pt x="35" y="131"/>
                  </a:cubicBezTo>
                  <a:lnTo>
                    <a:pt x="30" y="143"/>
                  </a:lnTo>
                  <a:lnTo>
                    <a:pt x="82" y="139"/>
                  </a:lnTo>
                  <a:lnTo>
                    <a:pt x="73" y="119"/>
                  </a:lnTo>
                  <a:cubicBezTo>
                    <a:pt x="71" y="113"/>
                    <a:pt x="74" y="107"/>
                    <a:pt x="79" y="106"/>
                  </a:cubicBezTo>
                  <a:cubicBezTo>
                    <a:pt x="79" y="106"/>
                    <a:pt x="87" y="104"/>
                    <a:pt x="88" y="104"/>
                  </a:cubicBezTo>
                  <a:cubicBezTo>
                    <a:pt x="98" y="103"/>
                    <a:pt x="107" y="95"/>
                    <a:pt x="106" y="84"/>
                  </a:cubicBezTo>
                  <a:cubicBezTo>
                    <a:pt x="106" y="80"/>
                    <a:pt x="106" y="74"/>
                    <a:pt x="106" y="69"/>
                  </a:cubicBezTo>
                  <a:cubicBezTo>
                    <a:pt x="106" y="67"/>
                    <a:pt x="108" y="65"/>
                    <a:pt x="110" y="65"/>
                  </a:cubicBezTo>
                  <a:cubicBezTo>
                    <a:pt x="116" y="65"/>
                    <a:pt x="119" y="58"/>
                    <a:pt x="114" y="54"/>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624">
              <a:extLst>
                <a:ext uri="{FF2B5EF4-FFF2-40B4-BE49-F238E27FC236}">
                  <a16:creationId xmlns:a16="http://schemas.microsoft.com/office/drawing/2014/main" id="{6C002F1C-CB23-4996-B5D8-862A103C1038}"/>
                </a:ext>
              </a:extLst>
            </p:cNvPr>
            <p:cNvSpPr>
              <a:spLocks/>
            </p:cNvSpPr>
            <p:nvPr/>
          </p:nvSpPr>
          <p:spPr bwMode="auto">
            <a:xfrm>
              <a:off x="10907713" y="5248275"/>
              <a:ext cx="82550" cy="80963"/>
            </a:xfrm>
            <a:custGeom>
              <a:avLst/>
              <a:gdLst>
                <a:gd name="T0" fmla="*/ 126 w 130"/>
                <a:gd name="T1" fmla="*/ 66 h 130"/>
                <a:gd name="T2" fmla="*/ 122 w 130"/>
                <a:gd name="T3" fmla="*/ 62 h 130"/>
                <a:gd name="T4" fmla="*/ 119 w 130"/>
                <a:gd name="T5" fmla="*/ 56 h 130"/>
                <a:gd name="T6" fmla="*/ 119 w 130"/>
                <a:gd name="T7" fmla="*/ 54 h 130"/>
                <a:gd name="T8" fmla="*/ 64 w 130"/>
                <a:gd name="T9" fmla="*/ 1 h 130"/>
                <a:gd name="T10" fmla="*/ 14 w 130"/>
                <a:gd name="T11" fmla="*/ 51 h 130"/>
                <a:gd name="T12" fmla="*/ 28 w 130"/>
                <a:gd name="T13" fmla="*/ 90 h 130"/>
                <a:gd name="T14" fmla="*/ 0 w 130"/>
                <a:gd name="T15" fmla="*/ 112 h 130"/>
                <a:gd name="T16" fmla="*/ 42 w 130"/>
                <a:gd name="T17" fmla="*/ 130 h 130"/>
                <a:gd name="T18" fmla="*/ 56 w 130"/>
                <a:gd name="T19" fmla="*/ 118 h 130"/>
                <a:gd name="T20" fmla="*/ 88 w 130"/>
                <a:gd name="T21" fmla="*/ 107 h 130"/>
                <a:gd name="T22" fmla="*/ 94 w 130"/>
                <a:gd name="T23" fmla="*/ 108 h 130"/>
                <a:gd name="T24" fmla="*/ 94 w 130"/>
                <a:gd name="T25" fmla="*/ 108 h 130"/>
                <a:gd name="T26" fmla="*/ 99 w 130"/>
                <a:gd name="T27" fmla="*/ 108 h 130"/>
                <a:gd name="T28" fmla="*/ 115 w 130"/>
                <a:gd name="T29" fmla="*/ 94 h 130"/>
                <a:gd name="T30" fmla="*/ 117 w 130"/>
                <a:gd name="T31" fmla="*/ 78 h 130"/>
                <a:gd name="T32" fmla="*/ 121 w 130"/>
                <a:gd name="T33" fmla="*/ 78 h 130"/>
                <a:gd name="T34" fmla="*/ 126 w 130"/>
                <a:gd name="T35" fmla="*/ 6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130">
                  <a:moveTo>
                    <a:pt x="126" y="66"/>
                  </a:moveTo>
                  <a:lnTo>
                    <a:pt x="122" y="62"/>
                  </a:lnTo>
                  <a:cubicBezTo>
                    <a:pt x="120" y="60"/>
                    <a:pt x="119" y="58"/>
                    <a:pt x="119" y="56"/>
                  </a:cubicBezTo>
                  <a:cubicBezTo>
                    <a:pt x="119" y="55"/>
                    <a:pt x="119" y="55"/>
                    <a:pt x="119" y="54"/>
                  </a:cubicBezTo>
                  <a:cubicBezTo>
                    <a:pt x="119" y="24"/>
                    <a:pt x="94" y="0"/>
                    <a:pt x="64" y="1"/>
                  </a:cubicBezTo>
                  <a:cubicBezTo>
                    <a:pt x="37" y="3"/>
                    <a:pt x="16" y="25"/>
                    <a:pt x="14" y="51"/>
                  </a:cubicBezTo>
                  <a:cubicBezTo>
                    <a:pt x="13" y="66"/>
                    <a:pt x="19" y="80"/>
                    <a:pt x="28" y="90"/>
                  </a:cubicBezTo>
                  <a:lnTo>
                    <a:pt x="0" y="112"/>
                  </a:lnTo>
                  <a:lnTo>
                    <a:pt x="42" y="130"/>
                  </a:lnTo>
                  <a:lnTo>
                    <a:pt x="56" y="118"/>
                  </a:lnTo>
                  <a:cubicBezTo>
                    <a:pt x="65" y="111"/>
                    <a:pt x="76" y="107"/>
                    <a:pt x="88" y="107"/>
                  </a:cubicBezTo>
                  <a:lnTo>
                    <a:pt x="94" y="108"/>
                  </a:lnTo>
                  <a:lnTo>
                    <a:pt x="94" y="108"/>
                  </a:lnTo>
                  <a:cubicBezTo>
                    <a:pt x="95" y="108"/>
                    <a:pt x="97" y="108"/>
                    <a:pt x="99" y="108"/>
                  </a:cubicBezTo>
                  <a:cubicBezTo>
                    <a:pt x="107" y="108"/>
                    <a:pt x="114" y="102"/>
                    <a:pt x="115" y="94"/>
                  </a:cubicBezTo>
                  <a:cubicBezTo>
                    <a:pt x="116" y="89"/>
                    <a:pt x="117" y="83"/>
                    <a:pt x="117" y="78"/>
                  </a:cubicBezTo>
                  <a:lnTo>
                    <a:pt x="121" y="78"/>
                  </a:lnTo>
                  <a:cubicBezTo>
                    <a:pt x="127" y="78"/>
                    <a:pt x="130" y="71"/>
                    <a:pt x="126" y="66"/>
                  </a:cubicBez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625">
              <a:extLst>
                <a:ext uri="{FF2B5EF4-FFF2-40B4-BE49-F238E27FC236}">
                  <a16:creationId xmlns:a16="http://schemas.microsoft.com/office/drawing/2014/main" id="{5E0D3D2D-521C-49BA-A416-7499FD4B90F0}"/>
                </a:ext>
              </a:extLst>
            </p:cNvPr>
            <p:cNvSpPr>
              <a:spLocks/>
            </p:cNvSpPr>
            <p:nvPr/>
          </p:nvSpPr>
          <p:spPr bwMode="auto">
            <a:xfrm>
              <a:off x="11069638" y="5289550"/>
              <a:ext cx="31750" cy="79375"/>
            </a:xfrm>
            <a:custGeom>
              <a:avLst/>
              <a:gdLst>
                <a:gd name="T0" fmla="*/ 8 w 52"/>
                <a:gd name="T1" fmla="*/ 0 h 126"/>
                <a:gd name="T2" fmla="*/ 15 w 52"/>
                <a:gd name="T3" fmla="*/ 3 h 126"/>
                <a:gd name="T4" fmla="*/ 52 w 52"/>
                <a:gd name="T5" fmla="*/ 36 h 126"/>
                <a:gd name="T6" fmla="*/ 44 w 52"/>
                <a:gd name="T7" fmla="*/ 47 h 126"/>
                <a:gd name="T8" fmla="*/ 41 w 52"/>
                <a:gd name="T9" fmla="*/ 72 h 126"/>
                <a:gd name="T10" fmla="*/ 46 w 52"/>
                <a:gd name="T11" fmla="*/ 93 h 126"/>
                <a:gd name="T12" fmla="*/ 39 w 52"/>
                <a:gd name="T13" fmla="*/ 119 h 126"/>
                <a:gd name="T14" fmla="*/ 32 w 52"/>
                <a:gd name="T15" fmla="*/ 126 h 126"/>
                <a:gd name="T16" fmla="*/ 0 w 52"/>
                <a:gd name="T17" fmla="*/ 13 h 126"/>
                <a:gd name="T18" fmla="*/ 8 w 52"/>
                <a:gd name="T19"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126">
                  <a:moveTo>
                    <a:pt x="8" y="0"/>
                  </a:moveTo>
                  <a:lnTo>
                    <a:pt x="15" y="3"/>
                  </a:lnTo>
                  <a:cubicBezTo>
                    <a:pt x="31" y="10"/>
                    <a:pt x="44" y="21"/>
                    <a:pt x="52" y="36"/>
                  </a:cubicBezTo>
                  <a:lnTo>
                    <a:pt x="44" y="47"/>
                  </a:lnTo>
                  <a:lnTo>
                    <a:pt x="41" y="72"/>
                  </a:lnTo>
                  <a:lnTo>
                    <a:pt x="46" y="93"/>
                  </a:lnTo>
                  <a:cubicBezTo>
                    <a:pt x="49" y="102"/>
                    <a:pt x="46" y="112"/>
                    <a:pt x="39" y="119"/>
                  </a:cubicBezTo>
                  <a:lnTo>
                    <a:pt x="32" y="126"/>
                  </a:lnTo>
                  <a:lnTo>
                    <a:pt x="0" y="13"/>
                  </a:lnTo>
                  <a:lnTo>
                    <a:pt x="8"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626">
              <a:extLst>
                <a:ext uri="{FF2B5EF4-FFF2-40B4-BE49-F238E27FC236}">
                  <a16:creationId xmlns:a16="http://schemas.microsoft.com/office/drawing/2014/main" id="{DAF8198F-7497-4494-8754-0E666CA85653}"/>
                </a:ext>
              </a:extLst>
            </p:cNvPr>
            <p:cNvSpPr>
              <a:spLocks/>
            </p:cNvSpPr>
            <p:nvPr/>
          </p:nvSpPr>
          <p:spPr bwMode="auto">
            <a:xfrm>
              <a:off x="11325225" y="5430838"/>
              <a:ext cx="52388" cy="42863"/>
            </a:xfrm>
            <a:custGeom>
              <a:avLst/>
              <a:gdLst>
                <a:gd name="T0" fmla="*/ 14 w 84"/>
                <a:gd name="T1" fmla="*/ 67 h 67"/>
                <a:gd name="T2" fmla="*/ 9 w 84"/>
                <a:gd name="T3" fmla="*/ 63 h 67"/>
                <a:gd name="T4" fmla="*/ 2 w 84"/>
                <a:gd name="T5" fmla="*/ 37 h 67"/>
                <a:gd name="T6" fmla="*/ 7 w 84"/>
                <a:gd name="T7" fmla="*/ 11 h 67"/>
                <a:gd name="T8" fmla="*/ 31 w 84"/>
                <a:gd name="T9" fmla="*/ 0 h 67"/>
                <a:gd name="T10" fmla="*/ 58 w 84"/>
                <a:gd name="T11" fmla="*/ 0 h 67"/>
                <a:gd name="T12" fmla="*/ 84 w 84"/>
                <a:gd name="T13" fmla="*/ 25 h 67"/>
                <a:gd name="T14" fmla="*/ 58 w 84"/>
                <a:gd name="T15" fmla="*/ 51 h 67"/>
                <a:gd name="T16" fmla="*/ 53 w 84"/>
                <a:gd name="T17" fmla="*/ 51 h 67"/>
                <a:gd name="T18" fmla="*/ 47 w 84"/>
                <a:gd name="T19" fmla="*/ 45 h 67"/>
                <a:gd name="T20" fmla="*/ 53 w 84"/>
                <a:gd name="T21" fmla="*/ 39 h 67"/>
                <a:gd name="T22" fmla="*/ 58 w 84"/>
                <a:gd name="T23" fmla="*/ 39 h 67"/>
                <a:gd name="T24" fmla="*/ 72 w 84"/>
                <a:gd name="T25" fmla="*/ 25 h 67"/>
                <a:gd name="T26" fmla="*/ 58 w 84"/>
                <a:gd name="T27" fmla="*/ 11 h 67"/>
                <a:gd name="T28" fmla="*/ 31 w 84"/>
                <a:gd name="T29" fmla="*/ 11 h 67"/>
                <a:gd name="T30" fmla="*/ 17 w 84"/>
                <a:gd name="T31" fmla="*/ 18 h 67"/>
                <a:gd name="T32" fmla="*/ 13 w 84"/>
                <a:gd name="T33" fmla="*/ 34 h 67"/>
                <a:gd name="T34" fmla="*/ 20 w 84"/>
                <a:gd name="T35" fmla="*/ 60 h 67"/>
                <a:gd name="T36" fmla="*/ 16 w 84"/>
                <a:gd name="T37" fmla="*/ 67 h 67"/>
                <a:gd name="T38" fmla="*/ 14 w 84"/>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67">
                  <a:moveTo>
                    <a:pt x="14" y="67"/>
                  </a:moveTo>
                  <a:cubicBezTo>
                    <a:pt x="12" y="67"/>
                    <a:pt x="9" y="66"/>
                    <a:pt x="9" y="63"/>
                  </a:cubicBezTo>
                  <a:lnTo>
                    <a:pt x="2" y="37"/>
                  </a:lnTo>
                  <a:cubicBezTo>
                    <a:pt x="0" y="28"/>
                    <a:pt x="2" y="19"/>
                    <a:pt x="7" y="11"/>
                  </a:cubicBezTo>
                  <a:cubicBezTo>
                    <a:pt x="13" y="4"/>
                    <a:pt x="22" y="0"/>
                    <a:pt x="31" y="0"/>
                  </a:cubicBezTo>
                  <a:lnTo>
                    <a:pt x="58" y="0"/>
                  </a:lnTo>
                  <a:cubicBezTo>
                    <a:pt x="73" y="0"/>
                    <a:pt x="84" y="11"/>
                    <a:pt x="84" y="25"/>
                  </a:cubicBezTo>
                  <a:cubicBezTo>
                    <a:pt x="84" y="40"/>
                    <a:pt x="73" y="51"/>
                    <a:pt x="58" y="51"/>
                  </a:cubicBezTo>
                  <a:lnTo>
                    <a:pt x="53" y="51"/>
                  </a:lnTo>
                  <a:cubicBezTo>
                    <a:pt x="50" y="51"/>
                    <a:pt x="47" y="49"/>
                    <a:pt x="47" y="45"/>
                  </a:cubicBezTo>
                  <a:cubicBezTo>
                    <a:pt x="47" y="42"/>
                    <a:pt x="50" y="39"/>
                    <a:pt x="53" y="39"/>
                  </a:cubicBezTo>
                  <a:lnTo>
                    <a:pt x="58" y="39"/>
                  </a:lnTo>
                  <a:cubicBezTo>
                    <a:pt x="66" y="39"/>
                    <a:pt x="72" y="33"/>
                    <a:pt x="72" y="25"/>
                  </a:cubicBezTo>
                  <a:cubicBezTo>
                    <a:pt x="72" y="18"/>
                    <a:pt x="66" y="11"/>
                    <a:pt x="58" y="11"/>
                  </a:cubicBezTo>
                  <a:lnTo>
                    <a:pt x="31" y="11"/>
                  </a:lnTo>
                  <a:cubicBezTo>
                    <a:pt x="25" y="11"/>
                    <a:pt x="20" y="14"/>
                    <a:pt x="17" y="18"/>
                  </a:cubicBezTo>
                  <a:cubicBezTo>
                    <a:pt x="13" y="23"/>
                    <a:pt x="12" y="29"/>
                    <a:pt x="13" y="34"/>
                  </a:cubicBezTo>
                  <a:lnTo>
                    <a:pt x="20" y="60"/>
                  </a:lnTo>
                  <a:cubicBezTo>
                    <a:pt x="21" y="63"/>
                    <a:pt x="19" y="66"/>
                    <a:pt x="16" y="67"/>
                  </a:cubicBezTo>
                  <a:cubicBezTo>
                    <a:pt x="15" y="67"/>
                    <a:pt x="15" y="67"/>
                    <a:pt x="14" y="67"/>
                  </a:cubicBez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627">
              <a:extLst>
                <a:ext uri="{FF2B5EF4-FFF2-40B4-BE49-F238E27FC236}">
                  <a16:creationId xmlns:a16="http://schemas.microsoft.com/office/drawing/2014/main" id="{5BBE0D08-C9F1-4583-866F-AC2119186616}"/>
                </a:ext>
              </a:extLst>
            </p:cNvPr>
            <p:cNvSpPr>
              <a:spLocks/>
            </p:cNvSpPr>
            <p:nvPr/>
          </p:nvSpPr>
          <p:spPr bwMode="auto">
            <a:xfrm>
              <a:off x="11339513" y="5456238"/>
              <a:ext cx="9525" cy="20638"/>
            </a:xfrm>
            <a:custGeom>
              <a:avLst/>
              <a:gdLst>
                <a:gd name="T0" fmla="*/ 15 w 15"/>
                <a:gd name="T1" fmla="*/ 0 h 32"/>
                <a:gd name="T2" fmla="*/ 0 w 15"/>
                <a:gd name="T3" fmla="*/ 16 h 32"/>
                <a:gd name="T4" fmla="*/ 15 w 15"/>
                <a:gd name="T5" fmla="*/ 32 h 32"/>
                <a:gd name="T6" fmla="*/ 15 w 15"/>
                <a:gd name="T7" fmla="*/ 0 h 32"/>
              </a:gdLst>
              <a:ahLst/>
              <a:cxnLst>
                <a:cxn ang="0">
                  <a:pos x="T0" y="T1"/>
                </a:cxn>
                <a:cxn ang="0">
                  <a:pos x="T2" y="T3"/>
                </a:cxn>
                <a:cxn ang="0">
                  <a:pos x="T4" y="T5"/>
                </a:cxn>
                <a:cxn ang="0">
                  <a:pos x="T6" y="T7"/>
                </a:cxn>
              </a:cxnLst>
              <a:rect l="0" t="0" r="r" b="b"/>
              <a:pathLst>
                <a:path w="15" h="32">
                  <a:moveTo>
                    <a:pt x="15" y="0"/>
                  </a:moveTo>
                  <a:cubicBezTo>
                    <a:pt x="7" y="1"/>
                    <a:pt x="0" y="8"/>
                    <a:pt x="0" y="16"/>
                  </a:cubicBezTo>
                  <a:cubicBezTo>
                    <a:pt x="0" y="25"/>
                    <a:pt x="7" y="32"/>
                    <a:pt x="15" y="32"/>
                  </a:cubicBezTo>
                  <a:lnTo>
                    <a:pt x="15"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628">
              <a:extLst>
                <a:ext uri="{FF2B5EF4-FFF2-40B4-BE49-F238E27FC236}">
                  <a16:creationId xmlns:a16="http://schemas.microsoft.com/office/drawing/2014/main" id="{393A8ABC-332C-4F86-9BCD-7541666F671C}"/>
                </a:ext>
              </a:extLst>
            </p:cNvPr>
            <p:cNvSpPr>
              <a:spLocks/>
            </p:cNvSpPr>
            <p:nvPr/>
          </p:nvSpPr>
          <p:spPr bwMode="auto">
            <a:xfrm>
              <a:off x="11268075" y="5291138"/>
              <a:ext cx="87313" cy="69850"/>
            </a:xfrm>
            <a:custGeom>
              <a:avLst/>
              <a:gdLst>
                <a:gd name="T0" fmla="*/ 132 w 138"/>
                <a:gd name="T1" fmla="*/ 46 h 110"/>
                <a:gd name="T2" fmla="*/ 84 w 138"/>
                <a:gd name="T3" fmla="*/ 1 h 110"/>
                <a:gd name="T4" fmla="*/ 31 w 138"/>
                <a:gd name="T5" fmla="*/ 38 h 110"/>
                <a:gd name="T6" fmla="*/ 31 w 138"/>
                <a:gd name="T7" fmla="*/ 65 h 110"/>
                <a:gd name="T8" fmla="*/ 0 w 138"/>
                <a:gd name="T9" fmla="*/ 71 h 110"/>
                <a:gd name="T10" fmla="*/ 17 w 138"/>
                <a:gd name="T11" fmla="*/ 109 h 110"/>
                <a:gd name="T12" fmla="*/ 43 w 138"/>
                <a:gd name="T13" fmla="*/ 103 h 110"/>
                <a:gd name="T14" fmla="*/ 69 w 138"/>
                <a:gd name="T15" fmla="*/ 103 h 110"/>
                <a:gd name="T16" fmla="*/ 83 w 138"/>
                <a:gd name="T17" fmla="*/ 105 h 110"/>
                <a:gd name="T18" fmla="*/ 98 w 138"/>
                <a:gd name="T19" fmla="*/ 109 h 110"/>
                <a:gd name="T20" fmla="*/ 119 w 138"/>
                <a:gd name="T21" fmla="*/ 97 h 110"/>
                <a:gd name="T22" fmla="*/ 124 w 138"/>
                <a:gd name="T23" fmla="*/ 84 h 110"/>
                <a:gd name="T24" fmla="*/ 128 w 138"/>
                <a:gd name="T25" fmla="*/ 82 h 110"/>
                <a:gd name="T26" fmla="*/ 133 w 138"/>
                <a:gd name="T27" fmla="*/ 83 h 110"/>
                <a:gd name="T28" fmla="*/ 138 w 138"/>
                <a:gd name="T29" fmla="*/ 79 h 110"/>
                <a:gd name="T30" fmla="*/ 132 w 138"/>
                <a:gd name="T31" fmla="*/ 4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8" h="110">
                  <a:moveTo>
                    <a:pt x="132" y="46"/>
                  </a:moveTo>
                  <a:cubicBezTo>
                    <a:pt x="133" y="31"/>
                    <a:pt x="114" y="3"/>
                    <a:pt x="84" y="1"/>
                  </a:cubicBezTo>
                  <a:cubicBezTo>
                    <a:pt x="60" y="0"/>
                    <a:pt x="38" y="15"/>
                    <a:pt x="31" y="38"/>
                  </a:cubicBezTo>
                  <a:cubicBezTo>
                    <a:pt x="29" y="47"/>
                    <a:pt x="29" y="56"/>
                    <a:pt x="31" y="65"/>
                  </a:cubicBezTo>
                  <a:lnTo>
                    <a:pt x="0" y="71"/>
                  </a:lnTo>
                  <a:lnTo>
                    <a:pt x="17" y="109"/>
                  </a:lnTo>
                  <a:lnTo>
                    <a:pt x="43" y="103"/>
                  </a:lnTo>
                  <a:cubicBezTo>
                    <a:pt x="52" y="102"/>
                    <a:pt x="61" y="101"/>
                    <a:pt x="69" y="103"/>
                  </a:cubicBezTo>
                  <a:lnTo>
                    <a:pt x="83" y="105"/>
                  </a:lnTo>
                  <a:lnTo>
                    <a:pt x="98" y="109"/>
                  </a:lnTo>
                  <a:cubicBezTo>
                    <a:pt x="107" y="110"/>
                    <a:pt x="115" y="106"/>
                    <a:pt x="119" y="97"/>
                  </a:cubicBezTo>
                  <a:lnTo>
                    <a:pt x="124" y="84"/>
                  </a:lnTo>
                  <a:cubicBezTo>
                    <a:pt x="124" y="82"/>
                    <a:pt x="126" y="81"/>
                    <a:pt x="128" y="82"/>
                  </a:cubicBezTo>
                  <a:lnTo>
                    <a:pt x="133" y="83"/>
                  </a:lnTo>
                  <a:cubicBezTo>
                    <a:pt x="136" y="83"/>
                    <a:pt x="138" y="81"/>
                    <a:pt x="138" y="79"/>
                  </a:cubicBezTo>
                  <a:cubicBezTo>
                    <a:pt x="138" y="77"/>
                    <a:pt x="131" y="64"/>
                    <a:pt x="132" y="46"/>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29">
              <a:extLst>
                <a:ext uri="{FF2B5EF4-FFF2-40B4-BE49-F238E27FC236}">
                  <a16:creationId xmlns:a16="http://schemas.microsoft.com/office/drawing/2014/main" id="{5D4FCF2C-ED4B-48AF-9D82-F52B3DC0B6B1}"/>
                </a:ext>
              </a:extLst>
            </p:cNvPr>
            <p:cNvSpPr>
              <a:spLocks/>
            </p:cNvSpPr>
            <p:nvPr/>
          </p:nvSpPr>
          <p:spPr bwMode="auto">
            <a:xfrm>
              <a:off x="11341100" y="5324475"/>
              <a:ext cx="4763" cy="4763"/>
            </a:xfrm>
            <a:custGeom>
              <a:avLst/>
              <a:gdLst>
                <a:gd name="T0" fmla="*/ 3 w 9"/>
                <a:gd name="T1" fmla="*/ 6 h 8"/>
                <a:gd name="T2" fmla="*/ 8 w 9"/>
                <a:gd name="T3" fmla="*/ 8 h 8"/>
                <a:gd name="T4" fmla="*/ 9 w 9"/>
                <a:gd name="T5" fmla="*/ 4 h 8"/>
                <a:gd name="T6" fmla="*/ 4 w 9"/>
                <a:gd name="T7" fmla="*/ 0 h 8"/>
                <a:gd name="T8" fmla="*/ 0 w 9"/>
                <a:gd name="T9" fmla="*/ 4 h 8"/>
                <a:gd name="T10" fmla="*/ 0 w 9"/>
                <a:gd name="T11" fmla="*/ 7 h 8"/>
                <a:gd name="T12" fmla="*/ 3 w 9"/>
                <a:gd name="T13" fmla="*/ 6 h 8"/>
              </a:gdLst>
              <a:ahLst/>
              <a:cxnLst>
                <a:cxn ang="0">
                  <a:pos x="T0" y="T1"/>
                </a:cxn>
                <a:cxn ang="0">
                  <a:pos x="T2" y="T3"/>
                </a:cxn>
                <a:cxn ang="0">
                  <a:pos x="T4" y="T5"/>
                </a:cxn>
                <a:cxn ang="0">
                  <a:pos x="T6" y="T7"/>
                </a:cxn>
                <a:cxn ang="0">
                  <a:pos x="T8" y="T9"/>
                </a:cxn>
                <a:cxn ang="0">
                  <a:pos x="T10" y="T11"/>
                </a:cxn>
                <a:cxn ang="0">
                  <a:pos x="T12" y="T13"/>
                </a:cxn>
              </a:cxnLst>
              <a:rect l="0" t="0" r="r" b="b"/>
              <a:pathLst>
                <a:path w="9" h="8">
                  <a:moveTo>
                    <a:pt x="3" y="6"/>
                  </a:moveTo>
                  <a:cubicBezTo>
                    <a:pt x="5" y="6"/>
                    <a:pt x="7" y="7"/>
                    <a:pt x="8" y="8"/>
                  </a:cubicBezTo>
                  <a:cubicBezTo>
                    <a:pt x="9" y="7"/>
                    <a:pt x="9" y="6"/>
                    <a:pt x="9" y="4"/>
                  </a:cubicBezTo>
                  <a:cubicBezTo>
                    <a:pt x="9" y="2"/>
                    <a:pt x="7" y="0"/>
                    <a:pt x="4" y="0"/>
                  </a:cubicBezTo>
                  <a:cubicBezTo>
                    <a:pt x="2" y="0"/>
                    <a:pt x="0" y="2"/>
                    <a:pt x="0" y="4"/>
                  </a:cubicBezTo>
                  <a:cubicBezTo>
                    <a:pt x="0" y="5"/>
                    <a:pt x="0" y="6"/>
                    <a:pt x="0" y="7"/>
                  </a:cubicBezTo>
                  <a:cubicBezTo>
                    <a:pt x="1" y="6"/>
                    <a:pt x="2" y="6"/>
                    <a:pt x="3"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630">
              <a:extLst>
                <a:ext uri="{FF2B5EF4-FFF2-40B4-BE49-F238E27FC236}">
                  <a16:creationId xmlns:a16="http://schemas.microsoft.com/office/drawing/2014/main" id="{4BFC7046-5D87-452F-A59C-9CD554B57CE5}"/>
                </a:ext>
              </a:extLst>
            </p:cNvPr>
            <p:cNvSpPr>
              <a:spLocks/>
            </p:cNvSpPr>
            <p:nvPr/>
          </p:nvSpPr>
          <p:spPr bwMode="auto">
            <a:xfrm>
              <a:off x="11334750" y="5316538"/>
              <a:ext cx="15875" cy="4763"/>
            </a:xfrm>
            <a:custGeom>
              <a:avLst/>
              <a:gdLst>
                <a:gd name="T0" fmla="*/ 2 w 24"/>
                <a:gd name="T1" fmla="*/ 7 h 7"/>
                <a:gd name="T2" fmla="*/ 0 w 24"/>
                <a:gd name="T3" fmla="*/ 5 h 7"/>
                <a:gd name="T4" fmla="*/ 2 w 24"/>
                <a:gd name="T5" fmla="*/ 3 h 7"/>
                <a:gd name="T6" fmla="*/ 22 w 24"/>
                <a:gd name="T7" fmla="*/ 1 h 7"/>
                <a:gd name="T8" fmla="*/ 24 w 24"/>
                <a:gd name="T9" fmla="*/ 3 h 7"/>
                <a:gd name="T10" fmla="*/ 21 w 24"/>
                <a:gd name="T11" fmla="*/ 5 h 7"/>
                <a:gd name="T12" fmla="*/ 3 w 24"/>
                <a:gd name="T13" fmla="*/ 7 h 7"/>
                <a:gd name="T14" fmla="*/ 2 w 24"/>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
                  <a:moveTo>
                    <a:pt x="2" y="7"/>
                  </a:moveTo>
                  <a:cubicBezTo>
                    <a:pt x="1" y="7"/>
                    <a:pt x="1" y="6"/>
                    <a:pt x="0" y="5"/>
                  </a:cubicBezTo>
                  <a:cubicBezTo>
                    <a:pt x="0" y="4"/>
                    <a:pt x="0" y="3"/>
                    <a:pt x="2" y="3"/>
                  </a:cubicBezTo>
                  <a:cubicBezTo>
                    <a:pt x="8" y="1"/>
                    <a:pt x="15" y="0"/>
                    <a:pt x="22" y="1"/>
                  </a:cubicBezTo>
                  <a:cubicBezTo>
                    <a:pt x="23" y="1"/>
                    <a:pt x="24" y="2"/>
                    <a:pt x="24" y="3"/>
                  </a:cubicBezTo>
                  <a:cubicBezTo>
                    <a:pt x="23" y="4"/>
                    <a:pt x="22" y="5"/>
                    <a:pt x="21" y="5"/>
                  </a:cubicBezTo>
                  <a:cubicBezTo>
                    <a:pt x="15" y="4"/>
                    <a:pt x="9" y="5"/>
                    <a:pt x="3" y="7"/>
                  </a:cubicBezTo>
                  <a:cubicBezTo>
                    <a:pt x="3" y="7"/>
                    <a:pt x="2" y="7"/>
                    <a:pt x="2" y="7"/>
                  </a:cubicBez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631">
              <a:extLst>
                <a:ext uri="{FF2B5EF4-FFF2-40B4-BE49-F238E27FC236}">
                  <a16:creationId xmlns:a16="http://schemas.microsoft.com/office/drawing/2014/main" id="{DF027304-9481-4E95-B73D-16C2EBF22C1E}"/>
                </a:ext>
              </a:extLst>
            </p:cNvPr>
            <p:cNvSpPr>
              <a:spLocks/>
            </p:cNvSpPr>
            <p:nvPr/>
          </p:nvSpPr>
          <p:spPr bwMode="auto">
            <a:xfrm>
              <a:off x="11164888" y="5421313"/>
              <a:ext cx="120650" cy="103188"/>
            </a:xfrm>
            <a:custGeom>
              <a:avLst/>
              <a:gdLst>
                <a:gd name="T0" fmla="*/ 0 w 192"/>
                <a:gd name="T1" fmla="*/ 0 h 163"/>
                <a:gd name="T2" fmla="*/ 0 w 192"/>
                <a:gd name="T3" fmla="*/ 0 h 163"/>
                <a:gd name="T4" fmla="*/ 26 w 192"/>
                <a:gd name="T5" fmla="*/ 39 h 163"/>
                <a:gd name="T6" fmla="*/ 120 w 192"/>
                <a:gd name="T7" fmla="*/ 80 h 163"/>
                <a:gd name="T8" fmla="*/ 43 w 192"/>
                <a:gd name="T9" fmla="*/ 143 h 163"/>
                <a:gd name="T10" fmla="*/ 66 w 192"/>
                <a:gd name="T11" fmla="*/ 163 h 163"/>
                <a:gd name="T12" fmla="*/ 171 w 192"/>
                <a:gd name="T13" fmla="*/ 103 h 163"/>
                <a:gd name="T14" fmla="*/ 176 w 192"/>
                <a:gd name="T15" fmla="*/ 53 h 163"/>
                <a:gd name="T16" fmla="*/ 114 w 192"/>
                <a:gd name="T17" fmla="*/ 0 h 163"/>
                <a:gd name="T18" fmla="*/ 0 w 192"/>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63">
                  <a:moveTo>
                    <a:pt x="0" y="0"/>
                  </a:moveTo>
                  <a:lnTo>
                    <a:pt x="0" y="0"/>
                  </a:lnTo>
                  <a:cubicBezTo>
                    <a:pt x="0" y="17"/>
                    <a:pt x="10" y="33"/>
                    <a:pt x="26" y="39"/>
                  </a:cubicBezTo>
                  <a:lnTo>
                    <a:pt x="120" y="80"/>
                  </a:lnTo>
                  <a:lnTo>
                    <a:pt x="43" y="143"/>
                  </a:lnTo>
                  <a:lnTo>
                    <a:pt x="66" y="163"/>
                  </a:lnTo>
                  <a:lnTo>
                    <a:pt x="171" y="103"/>
                  </a:lnTo>
                  <a:cubicBezTo>
                    <a:pt x="190" y="92"/>
                    <a:pt x="192" y="67"/>
                    <a:pt x="176" y="53"/>
                  </a:cubicBezTo>
                  <a:lnTo>
                    <a:pt x="114"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2632">
              <a:extLst>
                <a:ext uri="{FF2B5EF4-FFF2-40B4-BE49-F238E27FC236}">
                  <a16:creationId xmlns:a16="http://schemas.microsoft.com/office/drawing/2014/main" id="{344E17A0-E45E-4F5C-B233-DFD39A115364}"/>
                </a:ext>
              </a:extLst>
            </p:cNvPr>
            <p:cNvSpPr>
              <a:spLocks/>
            </p:cNvSpPr>
            <p:nvPr/>
          </p:nvSpPr>
          <p:spPr bwMode="auto">
            <a:xfrm>
              <a:off x="11239500" y="5459413"/>
              <a:ext cx="15875" cy="12700"/>
            </a:xfrm>
            <a:custGeom>
              <a:avLst/>
              <a:gdLst>
                <a:gd name="T0" fmla="*/ 1 w 26"/>
                <a:gd name="T1" fmla="*/ 20 h 20"/>
                <a:gd name="T2" fmla="*/ 26 w 26"/>
                <a:gd name="T3" fmla="*/ 4 h 20"/>
                <a:gd name="T4" fmla="*/ 1 w 26"/>
                <a:gd name="T5" fmla="*/ 20 h 20"/>
              </a:gdLst>
              <a:ahLst/>
              <a:cxnLst>
                <a:cxn ang="0">
                  <a:pos x="T0" y="T1"/>
                </a:cxn>
                <a:cxn ang="0">
                  <a:pos x="T2" y="T3"/>
                </a:cxn>
                <a:cxn ang="0">
                  <a:pos x="T4" y="T5"/>
                </a:cxn>
              </a:cxnLst>
              <a:rect l="0" t="0" r="r" b="b"/>
              <a:pathLst>
                <a:path w="26" h="20">
                  <a:moveTo>
                    <a:pt x="1" y="20"/>
                  </a:moveTo>
                  <a:lnTo>
                    <a:pt x="26" y="4"/>
                  </a:lnTo>
                  <a:cubicBezTo>
                    <a:pt x="26" y="4"/>
                    <a:pt x="0" y="0"/>
                    <a:pt x="1" y="2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2633">
              <a:extLst>
                <a:ext uri="{FF2B5EF4-FFF2-40B4-BE49-F238E27FC236}">
                  <a16:creationId xmlns:a16="http://schemas.microsoft.com/office/drawing/2014/main" id="{B3F34973-EF87-4AAE-A729-E89110E895EB}"/>
                </a:ext>
              </a:extLst>
            </p:cNvPr>
            <p:cNvSpPr>
              <a:spLocks/>
            </p:cNvSpPr>
            <p:nvPr/>
          </p:nvSpPr>
          <p:spPr bwMode="auto">
            <a:xfrm>
              <a:off x="11187113" y="5514975"/>
              <a:ext cx="19050" cy="12700"/>
            </a:xfrm>
            <a:custGeom>
              <a:avLst/>
              <a:gdLst>
                <a:gd name="T0" fmla="*/ 29 w 29"/>
                <a:gd name="T1" fmla="*/ 15 h 21"/>
                <a:gd name="T2" fmla="*/ 20 w 29"/>
                <a:gd name="T3" fmla="*/ 21 h 21"/>
                <a:gd name="T4" fmla="*/ 0 w 29"/>
                <a:gd name="T5" fmla="*/ 7 h 21"/>
                <a:gd name="T6" fmla="*/ 12 w 29"/>
                <a:gd name="T7" fmla="*/ 0 h 21"/>
                <a:gd name="T8" fmla="*/ 29 w 29"/>
                <a:gd name="T9" fmla="*/ 15 h 21"/>
              </a:gdLst>
              <a:ahLst/>
              <a:cxnLst>
                <a:cxn ang="0">
                  <a:pos x="T0" y="T1"/>
                </a:cxn>
                <a:cxn ang="0">
                  <a:pos x="T2" y="T3"/>
                </a:cxn>
                <a:cxn ang="0">
                  <a:pos x="T4" y="T5"/>
                </a:cxn>
                <a:cxn ang="0">
                  <a:pos x="T6" y="T7"/>
                </a:cxn>
                <a:cxn ang="0">
                  <a:pos x="T8" y="T9"/>
                </a:cxn>
              </a:cxnLst>
              <a:rect l="0" t="0" r="r" b="b"/>
              <a:pathLst>
                <a:path w="29" h="21">
                  <a:moveTo>
                    <a:pt x="29" y="15"/>
                  </a:moveTo>
                  <a:lnTo>
                    <a:pt x="20" y="21"/>
                  </a:lnTo>
                  <a:lnTo>
                    <a:pt x="0" y="7"/>
                  </a:lnTo>
                  <a:lnTo>
                    <a:pt x="12" y="0"/>
                  </a:lnTo>
                  <a:lnTo>
                    <a:pt x="29" y="15"/>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2634">
              <a:extLst>
                <a:ext uri="{FF2B5EF4-FFF2-40B4-BE49-F238E27FC236}">
                  <a16:creationId xmlns:a16="http://schemas.microsoft.com/office/drawing/2014/main" id="{FEC3A6B2-02CE-46F0-A07A-B5B05460C6C0}"/>
                </a:ext>
              </a:extLst>
            </p:cNvPr>
            <p:cNvSpPr>
              <a:spLocks/>
            </p:cNvSpPr>
            <p:nvPr/>
          </p:nvSpPr>
          <p:spPr bwMode="auto">
            <a:xfrm>
              <a:off x="11174413" y="5518150"/>
              <a:ext cx="34925" cy="41275"/>
            </a:xfrm>
            <a:custGeom>
              <a:avLst/>
              <a:gdLst>
                <a:gd name="T0" fmla="*/ 20 w 54"/>
                <a:gd name="T1" fmla="*/ 0 h 63"/>
                <a:gd name="T2" fmla="*/ 0 w 54"/>
                <a:gd name="T3" fmla="*/ 11 h 63"/>
                <a:gd name="T4" fmla="*/ 47 w 54"/>
                <a:gd name="T5" fmla="*/ 63 h 63"/>
                <a:gd name="T6" fmla="*/ 52 w 54"/>
                <a:gd name="T7" fmla="*/ 56 h 63"/>
                <a:gd name="T8" fmla="*/ 35 w 54"/>
                <a:gd name="T9" fmla="*/ 25 h 63"/>
                <a:gd name="T10" fmla="*/ 40 w 54"/>
                <a:gd name="T11" fmla="*/ 14 h 63"/>
                <a:gd name="T12" fmla="*/ 20 w 54"/>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54" h="63">
                  <a:moveTo>
                    <a:pt x="20" y="0"/>
                  </a:moveTo>
                  <a:lnTo>
                    <a:pt x="0" y="11"/>
                  </a:lnTo>
                  <a:cubicBezTo>
                    <a:pt x="0" y="11"/>
                    <a:pt x="13" y="57"/>
                    <a:pt x="47" y="63"/>
                  </a:cubicBezTo>
                  <a:cubicBezTo>
                    <a:pt x="51" y="63"/>
                    <a:pt x="54" y="59"/>
                    <a:pt x="52" y="56"/>
                  </a:cubicBezTo>
                  <a:lnTo>
                    <a:pt x="35" y="25"/>
                  </a:lnTo>
                  <a:lnTo>
                    <a:pt x="40" y="14"/>
                  </a:lnTo>
                  <a:lnTo>
                    <a:pt x="20" y="0"/>
                  </a:lnTo>
                  <a:close/>
                </a:path>
              </a:pathLst>
            </a:custGeom>
            <a:solidFill>
              <a:srgbClr val="4F3E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2635">
              <a:extLst>
                <a:ext uri="{FF2B5EF4-FFF2-40B4-BE49-F238E27FC236}">
                  <a16:creationId xmlns:a16="http://schemas.microsoft.com/office/drawing/2014/main" id="{22FCE359-D9D9-4514-9FA9-18F4D8863E2F}"/>
                </a:ext>
              </a:extLst>
            </p:cNvPr>
            <p:cNvSpPr>
              <a:spLocks noEditPoints="1"/>
            </p:cNvSpPr>
            <p:nvPr/>
          </p:nvSpPr>
          <p:spPr bwMode="auto">
            <a:xfrm>
              <a:off x="11318875" y="5418138"/>
              <a:ext cx="53975" cy="25400"/>
            </a:xfrm>
            <a:custGeom>
              <a:avLst/>
              <a:gdLst>
                <a:gd name="T0" fmla="*/ 70 w 84"/>
                <a:gd name="T1" fmla="*/ 27 h 39"/>
                <a:gd name="T2" fmla="*/ 70 w 84"/>
                <a:gd name="T3" fmla="*/ 21 h 39"/>
                <a:gd name="T4" fmla="*/ 70 w 84"/>
                <a:gd name="T5" fmla="*/ 21 h 39"/>
                <a:gd name="T6" fmla="*/ 73 w 84"/>
                <a:gd name="T7" fmla="*/ 26 h 39"/>
                <a:gd name="T8" fmla="*/ 70 w 84"/>
                <a:gd name="T9" fmla="*/ 27 h 39"/>
                <a:gd name="T10" fmla="*/ 63 w 84"/>
                <a:gd name="T11" fmla="*/ 27 h 39"/>
                <a:gd name="T12" fmla="*/ 63 w 84"/>
                <a:gd name="T13" fmla="*/ 27 h 39"/>
                <a:gd name="T14" fmla="*/ 63 w 84"/>
                <a:gd name="T15" fmla="*/ 27 h 39"/>
                <a:gd name="T16" fmla="*/ 61 w 84"/>
                <a:gd name="T17" fmla="*/ 22 h 39"/>
                <a:gd name="T18" fmla="*/ 62 w 84"/>
                <a:gd name="T19" fmla="*/ 26 h 39"/>
                <a:gd name="T20" fmla="*/ 61 w 84"/>
                <a:gd name="T21" fmla="*/ 25 h 39"/>
                <a:gd name="T22" fmla="*/ 58 w 84"/>
                <a:gd name="T23" fmla="*/ 22 h 39"/>
                <a:gd name="T24" fmla="*/ 61 w 84"/>
                <a:gd name="T25" fmla="*/ 22 h 39"/>
                <a:gd name="T26" fmla="*/ 83 w 84"/>
                <a:gd name="T27" fmla="*/ 26 h 39"/>
                <a:gd name="T28" fmla="*/ 74 w 84"/>
                <a:gd name="T29" fmla="*/ 6 h 39"/>
                <a:gd name="T30" fmla="*/ 70 w 84"/>
                <a:gd name="T31" fmla="*/ 4 h 39"/>
                <a:gd name="T32" fmla="*/ 67 w 84"/>
                <a:gd name="T33" fmla="*/ 4 h 39"/>
                <a:gd name="T34" fmla="*/ 30 w 84"/>
                <a:gd name="T35" fmla="*/ 7 h 39"/>
                <a:gd name="T36" fmla="*/ 25 w 84"/>
                <a:gd name="T37" fmla="*/ 6 h 39"/>
                <a:gd name="T38" fmla="*/ 13 w 84"/>
                <a:gd name="T39" fmla="*/ 0 h 39"/>
                <a:gd name="T40" fmla="*/ 0 w 84"/>
                <a:gd name="T41" fmla="*/ 10 h 39"/>
                <a:gd name="T42" fmla="*/ 4 w 84"/>
                <a:gd name="T43" fmla="*/ 21 h 39"/>
                <a:gd name="T44" fmla="*/ 27 w 84"/>
                <a:gd name="T45" fmla="*/ 25 h 39"/>
                <a:gd name="T46" fmla="*/ 31 w 84"/>
                <a:gd name="T47" fmla="*/ 25 h 39"/>
                <a:gd name="T48" fmla="*/ 47 w 84"/>
                <a:gd name="T49" fmla="*/ 24 h 39"/>
                <a:gd name="T50" fmla="*/ 54 w 84"/>
                <a:gd name="T51" fmla="*/ 28 h 39"/>
                <a:gd name="T52" fmla="*/ 51 w 84"/>
                <a:gd name="T53" fmla="*/ 33 h 39"/>
                <a:gd name="T54" fmla="*/ 53 w 84"/>
                <a:gd name="T55" fmla="*/ 38 h 39"/>
                <a:gd name="T56" fmla="*/ 56 w 84"/>
                <a:gd name="T57" fmla="*/ 37 h 39"/>
                <a:gd name="T58" fmla="*/ 57 w 84"/>
                <a:gd name="T59" fmla="*/ 35 h 39"/>
                <a:gd name="T60" fmla="*/ 58 w 84"/>
                <a:gd name="T61" fmla="*/ 35 h 39"/>
                <a:gd name="T62" fmla="*/ 66 w 84"/>
                <a:gd name="T63" fmla="*/ 34 h 39"/>
                <a:gd name="T64" fmla="*/ 66 w 84"/>
                <a:gd name="T65" fmla="*/ 35 h 39"/>
                <a:gd name="T66" fmla="*/ 69 w 84"/>
                <a:gd name="T67" fmla="*/ 38 h 39"/>
                <a:gd name="T68" fmla="*/ 82 w 84"/>
                <a:gd name="T69" fmla="*/ 31 h 39"/>
                <a:gd name="T70" fmla="*/ 83 w 84"/>
                <a:gd name="T71"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39">
                  <a:moveTo>
                    <a:pt x="70" y="27"/>
                  </a:moveTo>
                  <a:lnTo>
                    <a:pt x="70" y="21"/>
                  </a:lnTo>
                  <a:lnTo>
                    <a:pt x="70" y="21"/>
                  </a:lnTo>
                  <a:lnTo>
                    <a:pt x="73" y="26"/>
                  </a:lnTo>
                  <a:cubicBezTo>
                    <a:pt x="72" y="26"/>
                    <a:pt x="71" y="27"/>
                    <a:pt x="70" y="27"/>
                  </a:cubicBezTo>
                  <a:close/>
                  <a:moveTo>
                    <a:pt x="63" y="27"/>
                  </a:moveTo>
                  <a:cubicBezTo>
                    <a:pt x="63" y="27"/>
                    <a:pt x="63" y="27"/>
                    <a:pt x="63" y="27"/>
                  </a:cubicBezTo>
                  <a:lnTo>
                    <a:pt x="63" y="27"/>
                  </a:lnTo>
                  <a:close/>
                  <a:moveTo>
                    <a:pt x="61" y="22"/>
                  </a:moveTo>
                  <a:lnTo>
                    <a:pt x="62" y="26"/>
                  </a:lnTo>
                  <a:cubicBezTo>
                    <a:pt x="62" y="25"/>
                    <a:pt x="62" y="25"/>
                    <a:pt x="61" y="25"/>
                  </a:cubicBezTo>
                  <a:lnTo>
                    <a:pt x="58" y="22"/>
                  </a:lnTo>
                  <a:lnTo>
                    <a:pt x="61" y="22"/>
                  </a:lnTo>
                  <a:close/>
                  <a:moveTo>
                    <a:pt x="83" y="26"/>
                  </a:moveTo>
                  <a:lnTo>
                    <a:pt x="74" y="6"/>
                  </a:lnTo>
                  <a:cubicBezTo>
                    <a:pt x="73" y="5"/>
                    <a:pt x="72" y="4"/>
                    <a:pt x="70" y="4"/>
                  </a:cubicBezTo>
                  <a:lnTo>
                    <a:pt x="67" y="4"/>
                  </a:lnTo>
                  <a:cubicBezTo>
                    <a:pt x="60" y="4"/>
                    <a:pt x="37" y="6"/>
                    <a:pt x="30" y="7"/>
                  </a:cubicBezTo>
                  <a:cubicBezTo>
                    <a:pt x="28" y="7"/>
                    <a:pt x="27" y="7"/>
                    <a:pt x="25" y="6"/>
                  </a:cubicBezTo>
                  <a:lnTo>
                    <a:pt x="13" y="0"/>
                  </a:lnTo>
                  <a:lnTo>
                    <a:pt x="0" y="10"/>
                  </a:lnTo>
                  <a:lnTo>
                    <a:pt x="4" y="21"/>
                  </a:lnTo>
                  <a:lnTo>
                    <a:pt x="27" y="25"/>
                  </a:lnTo>
                  <a:cubicBezTo>
                    <a:pt x="29" y="25"/>
                    <a:pt x="30" y="25"/>
                    <a:pt x="31" y="25"/>
                  </a:cubicBezTo>
                  <a:lnTo>
                    <a:pt x="47" y="24"/>
                  </a:lnTo>
                  <a:lnTo>
                    <a:pt x="54" y="28"/>
                  </a:lnTo>
                  <a:lnTo>
                    <a:pt x="51" y="33"/>
                  </a:lnTo>
                  <a:cubicBezTo>
                    <a:pt x="51" y="34"/>
                    <a:pt x="51" y="37"/>
                    <a:pt x="53" y="38"/>
                  </a:cubicBezTo>
                  <a:cubicBezTo>
                    <a:pt x="54" y="39"/>
                    <a:pt x="55" y="38"/>
                    <a:pt x="56" y="37"/>
                  </a:cubicBezTo>
                  <a:lnTo>
                    <a:pt x="57" y="35"/>
                  </a:lnTo>
                  <a:cubicBezTo>
                    <a:pt x="57" y="35"/>
                    <a:pt x="57" y="35"/>
                    <a:pt x="58" y="35"/>
                  </a:cubicBezTo>
                  <a:lnTo>
                    <a:pt x="66" y="34"/>
                  </a:lnTo>
                  <a:cubicBezTo>
                    <a:pt x="66" y="34"/>
                    <a:pt x="66" y="35"/>
                    <a:pt x="66" y="35"/>
                  </a:cubicBezTo>
                  <a:cubicBezTo>
                    <a:pt x="65" y="37"/>
                    <a:pt x="67" y="39"/>
                    <a:pt x="69" y="38"/>
                  </a:cubicBezTo>
                  <a:lnTo>
                    <a:pt x="82" y="31"/>
                  </a:lnTo>
                  <a:cubicBezTo>
                    <a:pt x="84" y="30"/>
                    <a:pt x="84" y="28"/>
                    <a:pt x="83" y="26"/>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2636">
              <a:extLst>
                <a:ext uri="{FF2B5EF4-FFF2-40B4-BE49-F238E27FC236}">
                  <a16:creationId xmlns:a16="http://schemas.microsoft.com/office/drawing/2014/main" id="{4925BAD5-0446-466D-B0FE-15E236CF3C06}"/>
                </a:ext>
              </a:extLst>
            </p:cNvPr>
            <p:cNvSpPr>
              <a:spLocks/>
            </p:cNvSpPr>
            <p:nvPr/>
          </p:nvSpPr>
          <p:spPr bwMode="auto">
            <a:xfrm>
              <a:off x="11226800" y="5273675"/>
              <a:ext cx="117475" cy="63500"/>
            </a:xfrm>
            <a:custGeom>
              <a:avLst/>
              <a:gdLst>
                <a:gd name="T0" fmla="*/ 153 w 186"/>
                <a:gd name="T1" fmla="*/ 25 h 100"/>
                <a:gd name="T2" fmla="*/ 149 w 186"/>
                <a:gd name="T3" fmla="*/ 24 h 100"/>
                <a:gd name="T4" fmla="*/ 149 w 186"/>
                <a:gd name="T5" fmla="*/ 24 h 100"/>
                <a:gd name="T6" fmla="*/ 148 w 186"/>
                <a:gd name="T7" fmla="*/ 24 h 100"/>
                <a:gd name="T8" fmla="*/ 145 w 186"/>
                <a:gd name="T9" fmla="*/ 24 h 100"/>
                <a:gd name="T10" fmla="*/ 130 w 186"/>
                <a:gd name="T11" fmla="*/ 23 h 100"/>
                <a:gd name="T12" fmla="*/ 130 w 186"/>
                <a:gd name="T13" fmla="*/ 23 h 100"/>
                <a:gd name="T14" fmla="*/ 16 w 186"/>
                <a:gd name="T15" fmla="*/ 0 h 100"/>
                <a:gd name="T16" fmla="*/ 40 w 186"/>
                <a:gd name="T17" fmla="*/ 41 h 100"/>
                <a:gd name="T18" fmla="*/ 23 w 186"/>
                <a:gd name="T19" fmla="*/ 100 h 100"/>
                <a:gd name="T20" fmla="*/ 61 w 186"/>
                <a:gd name="T21" fmla="*/ 84 h 100"/>
                <a:gd name="T22" fmla="*/ 99 w 186"/>
                <a:gd name="T23" fmla="*/ 96 h 100"/>
                <a:gd name="T24" fmla="*/ 126 w 186"/>
                <a:gd name="T25" fmla="*/ 78 h 100"/>
                <a:gd name="T26" fmla="*/ 127 w 186"/>
                <a:gd name="T27" fmla="*/ 70 h 100"/>
                <a:gd name="T28" fmla="*/ 138 w 186"/>
                <a:gd name="T29" fmla="*/ 63 h 100"/>
                <a:gd name="T30" fmla="*/ 146 w 186"/>
                <a:gd name="T31" fmla="*/ 76 h 100"/>
                <a:gd name="T32" fmla="*/ 146 w 186"/>
                <a:gd name="T33" fmla="*/ 76 h 100"/>
                <a:gd name="T34" fmla="*/ 151 w 186"/>
                <a:gd name="T35" fmla="*/ 74 h 100"/>
                <a:gd name="T36" fmla="*/ 157 w 186"/>
                <a:gd name="T37" fmla="*/ 67 h 100"/>
                <a:gd name="T38" fmla="*/ 160 w 186"/>
                <a:gd name="T39" fmla="*/ 51 h 100"/>
                <a:gd name="T40" fmla="*/ 169 w 186"/>
                <a:gd name="T41" fmla="*/ 45 h 100"/>
                <a:gd name="T42" fmla="*/ 175 w 186"/>
                <a:gd name="T43" fmla="*/ 46 h 100"/>
                <a:gd name="T44" fmla="*/ 182 w 186"/>
                <a:gd name="T45" fmla="*/ 44 h 100"/>
                <a:gd name="T46" fmla="*/ 186 w 186"/>
                <a:gd name="T47" fmla="*/ 42 h 100"/>
                <a:gd name="T48" fmla="*/ 153 w 186"/>
                <a:gd name="T49" fmla="*/ 25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6" h="100">
                  <a:moveTo>
                    <a:pt x="153" y="25"/>
                  </a:moveTo>
                  <a:cubicBezTo>
                    <a:pt x="151" y="25"/>
                    <a:pt x="150" y="24"/>
                    <a:pt x="149" y="24"/>
                  </a:cubicBezTo>
                  <a:lnTo>
                    <a:pt x="149" y="24"/>
                  </a:lnTo>
                  <a:cubicBezTo>
                    <a:pt x="149" y="24"/>
                    <a:pt x="149" y="24"/>
                    <a:pt x="148" y="24"/>
                  </a:cubicBezTo>
                  <a:cubicBezTo>
                    <a:pt x="147" y="24"/>
                    <a:pt x="146" y="24"/>
                    <a:pt x="145" y="24"/>
                  </a:cubicBezTo>
                  <a:cubicBezTo>
                    <a:pt x="142" y="24"/>
                    <a:pt x="136" y="23"/>
                    <a:pt x="130" y="23"/>
                  </a:cubicBezTo>
                  <a:lnTo>
                    <a:pt x="130" y="23"/>
                  </a:lnTo>
                  <a:cubicBezTo>
                    <a:pt x="90" y="22"/>
                    <a:pt x="24" y="34"/>
                    <a:pt x="16" y="0"/>
                  </a:cubicBezTo>
                  <a:cubicBezTo>
                    <a:pt x="7" y="17"/>
                    <a:pt x="8" y="35"/>
                    <a:pt x="40" y="41"/>
                  </a:cubicBezTo>
                  <a:cubicBezTo>
                    <a:pt x="13" y="55"/>
                    <a:pt x="0" y="79"/>
                    <a:pt x="23" y="100"/>
                  </a:cubicBezTo>
                  <a:cubicBezTo>
                    <a:pt x="32" y="79"/>
                    <a:pt x="49" y="75"/>
                    <a:pt x="61" y="84"/>
                  </a:cubicBezTo>
                  <a:cubicBezTo>
                    <a:pt x="74" y="93"/>
                    <a:pt x="78" y="94"/>
                    <a:pt x="99" y="96"/>
                  </a:cubicBezTo>
                  <a:cubicBezTo>
                    <a:pt x="115" y="98"/>
                    <a:pt x="123" y="89"/>
                    <a:pt x="126" y="78"/>
                  </a:cubicBezTo>
                  <a:lnTo>
                    <a:pt x="127" y="70"/>
                  </a:lnTo>
                  <a:cubicBezTo>
                    <a:pt x="128" y="65"/>
                    <a:pt x="133" y="62"/>
                    <a:pt x="138" y="63"/>
                  </a:cubicBezTo>
                  <a:cubicBezTo>
                    <a:pt x="144" y="64"/>
                    <a:pt x="147" y="70"/>
                    <a:pt x="146" y="76"/>
                  </a:cubicBezTo>
                  <a:lnTo>
                    <a:pt x="146" y="76"/>
                  </a:lnTo>
                  <a:lnTo>
                    <a:pt x="151" y="74"/>
                  </a:lnTo>
                  <a:cubicBezTo>
                    <a:pt x="154" y="73"/>
                    <a:pt x="156" y="71"/>
                    <a:pt x="157" y="67"/>
                  </a:cubicBezTo>
                  <a:lnTo>
                    <a:pt x="160" y="51"/>
                  </a:lnTo>
                  <a:cubicBezTo>
                    <a:pt x="161" y="47"/>
                    <a:pt x="165" y="44"/>
                    <a:pt x="169" y="45"/>
                  </a:cubicBezTo>
                  <a:lnTo>
                    <a:pt x="175" y="46"/>
                  </a:lnTo>
                  <a:cubicBezTo>
                    <a:pt x="177" y="47"/>
                    <a:pt x="180" y="46"/>
                    <a:pt x="182" y="44"/>
                  </a:cubicBezTo>
                  <a:lnTo>
                    <a:pt x="186" y="42"/>
                  </a:lnTo>
                  <a:cubicBezTo>
                    <a:pt x="186" y="42"/>
                    <a:pt x="177" y="30"/>
                    <a:pt x="153" y="25"/>
                  </a:cubicBez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2637">
              <a:extLst>
                <a:ext uri="{FF2B5EF4-FFF2-40B4-BE49-F238E27FC236}">
                  <a16:creationId xmlns:a16="http://schemas.microsoft.com/office/drawing/2014/main" id="{33FCDD86-3142-4D0F-B84E-3284B5BC7686}"/>
                </a:ext>
              </a:extLst>
            </p:cNvPr>
            <p:cNvSpPr>
              <a:spLocks/>
            </p:cNvSpPr>
            <p:nvPr/>
          </p:nvSpPr>
          <p:spPr bwMode="auto">
            <a:xfrm>
              <a:off x="11309350" y="5318125"/>
              <a:ext cx="7938" cy="9525"/>
            </a:xfrm>
            <a:custGeom>
              <a:avLst/>
              <a:gdLst>
                <a:gd name="T0" fmla="*/ 10 w 13"/>
                <a:gd name="T1" fmla="*/ 15 h 15"/>
                <a:gd name="T2" fmla="*/ 8 w 13"/>
                <a:gd name="T3" fmla="*/ 15 h 15"/>
                <a:gd name="T4" fmla="*/ 1 w 13"/>
                <a:gd name="T5" fmla="*/ 5 h 15"/>
                <a:gd name="T6" fmla="*/ 8 w 13"/>
                <a:gd name="T7" fmla="*/ 1 h 15"/>
                <a:gd name="T8" fmla="*/ 12 w 13"/>
                <a:gd name="T9" fmla="*/ 7 h 15"/>
                <a:gd name="T10" fmla="*/ 10 w 13"/>
                <a:gd name="T11" fmla="*/ 15 h 15"/>
              </a:gdLst>
              <a:ahLst/>
              <a:cxnLst>
                <a:cxn ang="0">
                  <a:pos x="T0" y="T1"/>
                </a:cxn>
                <a:cxn ang="0">
                  <a:pos x="T2" y="T3"/>
                </a:cxn>
                <a:cxn ang="0">
                  <a:pos x="T4" y="T5"/>
                </a:cxn>
                <a:cxn ang="0">
                  <a:pos x="T6" y="T7"/>
                </a:cxn>
                <a:cxn ang="0">
                  <a:pos x="T8" y="T9"/>
                </a:cxn>
                <a:cxn ang="0">
                  <a:pos x="T10" y="T11"/>
                </a:cxn>
              </a:cxnLst>
              <a:rect l="0" t="0" r="r" b="b"/>
              <a:pathLst>
                <a:path w="13" h="15">
                  <a:moveTo>
                    <a:pt x="10" y="15"/>
                  </a:moveTo>
                  <a:lnTo>
                    <a:pt x="8" y="15"/>
                  </a:lnTo>
                  <a:cubicBezTo>
                    <a:pt x="3" y="14"/>
                    <a:pt x="0" y="10"/>
                    <a:pt x="1" y="5"/>
                  </a:cubicBezTo>
                  <a:cubicBezTo>
                    <a:pt x="2" y="2"/>
                    <a:pt x="5" y="0"/>
                    <a:pt x="8" y="1"/>
                  </a:cubicBezTo>
                  <a:cubicBezTo>
                    <a:pt x="11" y="1"/>
                    <a:pt x="13" y="4"/>
                    <a:pt x="12" y="7"/>
                  </a:cubicBezTo>
                  <a:lnTo>
                    <a:pt x="10" y="15"/>
                  </a:lnTo>
                  <a:close/>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2638">
              <a:extLst>
                <a:ext uri="{FF2B5EF4-FFF2-40B4-BE49-F238E27FC236}">
                  <a16:creationId xmlns:a16="http://schemas.microsoft.com/office/drawing/2014/main" id="{421C6F6D-20ED-426D-B623-D766770CC489}"/>
                </a:ext>
              </a:extLst>
            </p:cNvPr>
            <p:cNvSpPr>
              <a:spLocks/>
            </p:cNvSpPr>
            <p:nvPr/>
          </p:nvSpPr>
          <p:spPr bwMode="auto">
            <a:xfrm>
              <a:off x="11017250" y="5408613"/>
              <a:ext cx="120650" cy="115888"/>
            </a:xfrm>
            <a:custGeom>
              <a:avLst/>
              <a:gdLst>
                <a:gd name="T0" fmla="*/ 0 w 192"/>
                <a:gd name="T1" fmla="*/ 20 h 183"/>
                <a:gd name="T2" fmla="*/ 0 w 192"/>
                <a:gd name="T3" fmla="*/ 20 h 183"/>
                <a:gd name="T4" fmla="*/ 26 w 192"/>
                <a:gd name="T5" fmla="*/ 59 h 183"/>
                <a:gd name="T6" fmla="*/ 120 w 192"/>
                <a:gd name="T7" fmla="*/ 100 h 183"/>
                <a:gd name="T8" fmla="*/ 36 w 192"/>
                <a:gd name="T9" fmla="*/ 157 h 183"/>
                <a:gd name="T10" fmla="*/ 66 w 192"/>
                <a:gd name="T11" fmla="*/ 183 h 183"/>
                <a:gd name="T12" fmla="*/ 171 w 192"/>
                <a:gd name="T13" fmla="*/ 123 h 183"/>
                <a:gd name="T14" fmla="*/ 176 w 192"/>
                <a:gd name="T15" fmla="*/ 73 h 183"/>
                <a:gd name="T16" fmla="*/ 93 w 192"/>
                <a:gd name="T17" fmla="*/ 2 h 183"/>
                <a:gd name="T18" fmla="*/ 0 w 192"/>
                <a:gd name="T19" fmla="*/ 0 h 183"/>
                <a:gd name="T20" fmla="*/ 0 w 192"/>
                <a:gd name="T21" fmla="*/ 2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183">
                  <a:moveTo>
                    <a:pt x="0" y="20"/>
                  </a:moveTo>
                  <a:lnTo>
                    <a:pt x="0" y="20"/>
                  </a:lnTo>
                  <a:cubicBezTo>
                    <a:pt x="0" y="37"/>
                    <a:pt x="10" y="53"/>
                    <a:pt x="26" y="59"/>
                  </a:cubicBezTo>
                  <a:lnTo>
                    <a:pt x="120" y="100"/>
                  </a:lnTo>
                  <a:lnTo>
                    <a:pt x="36" y="157"/>
                  </a:lnTo>
                  <a:lnTo>
                    <a:pt x="66" y="183"/>
                  </a:lnTo>
                  <a:lnTo>
                    <a:pt x="171" y="123"/>
                  </a:lnTo>
                  <a:cubicBezTo>
                    <a:pt x="190" y="112"/>
                    <a:pt x="192" y="87"/>
                    <a:pt x="176" y="73"/>
                  </a:cubicBezTo>
                  <a:lnTo>
                    <a:pt x="93" y="2"/>
                  </a:lnTo>
                  <a:lnTo>
                    <a:pt x="0" y="0"/>
                  </a:lnTo>
                  <a:lnTo>
                    <a:pt x="0" y="2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2639">
              <a:extLst>
                <a:ext uri="{FF2B5EF4-FFF2-40B4-BE49-F238E27FC236}">
                  <a16:creationId xmlns:a16="http://schemas.microsoft.com/office/drawing/2014/main" id="{8BAD5F09-37D7-430F-AD57-8FE55607E010}"/>
                </a:ext>
              </a:extLst>
            </p:cNvPr>
            <p:cNvSpPr>
              <a:spLocks/>
            </p:cNvSpPr>
            <p:nvPr/>
          </p:nvSpPr>
          <p:spPr bwMode="auto">
            <a:xfrm>
              <a:off x="11014075" y="5407025"/>
              <a:ext cx="65088" cy="33338"/>
            </a:xfrm>
            <a:custGeom>
              <a:avLst/>
              <a:gdLst>
                <a:gd name="T0" fmla="*/ 8 w 103"/>
                <a:gd name="T1" fmla="*/ 40 h 51"/>
                <a:gd name="T2" fmla="*/ 103 w 103"/>
                <a:gd name="T3" fmla="*/ 7 h 51"/>
                <a:gd name="T4" fmla="*/ 4 w 103"/>
                <a:gd name="T5" fmla="*/ 7 h 51"/>
                <a:gd name="T6" fmla="*/ 8 w 103"/>
                <a:gd name="T7" fmla="*/ 40 h 51"/>
              </a:gdLst>
              <a:ahLst/>
              <a:cxnLst>
                <a:cxn ang="0">
                  <a:pos x="T0" y="T1"/>
                </a:cxn>
                <a:cxn ang="0">
                  <a:pos x="T2" y="T3"/>
                </a:cxn>
                <a:cxn ang="0">
                  <a:pos x="T4" y="T5"/>
                </a:cxn>
                <a:cxn ang="0">
                  <a:pos x="T6" y="T7"/>
                </a:cxn>
              </a:cxnLst>
              <a:rect l="0" t="0" r="r" b="b"/>
              <a:pathLst>
                <a:path w="103" h="51">
                  <a:moveTo>
                    <a:pt x="8" y="40"/>
                  </a:moveTo>
                  <a:cubicBezTo>
                    <a:pt x="8" y="40"/>
                    <a:pt x="73" y="51"/>
                    <a:pt x="103" y="7"/>
                  </a:cubicBezTo>
                  <a:cubicBezTo>
                    <a:pt x="78" y="0"/>
                    <a:pt x="4" y="7"/>
                    <a:pt x="4" y="7"/>
                  </a:cubicBezTo>
                  <a:cubicBezTo>
                    <a:pt x="4" y="7"/>
                    <a:pt x="0" y="28"/>
                    <a:pt x="8" y="40"/>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2640">
              <a:extLst>
                <a:ext uri="{FF2B5EF4-FFF2-40B4-BE49-F238E27FC236}">
                  <a16:creationId xmlns:a16="http://schemas.microsoft.com/office/drawing/2014/main" id="{B04C0B6C-1534-4025-8A9A-02B36171A5F4}"/>
                </a:ext>
              </a:extLst>
            </p:cNvPr>
            <p:cNvSpPr>
              <a:spLocks/>
            </p:cNvSpPr>
            <p:nvPr/>
          </p:nvSpPr>
          <p:spPr bwMode="auto">
            <a:xfrm>
              <a:off x="11091863" y="5459413"/>
              <a:ext cx="15875" cy="12700"/>
            </a:xfrm>
            <a:custGeom>
              <a:avLst/>
              <a:gdLst>
                <a:gd name="T0" fmla="*/ 1 w 26"/>
                <a:gd name="T1" fmla="*/ 20 h 20"/>
                <a:gd name="T2" fmla="*/ 26 w 26"/>
                <a:gd name="T3" fmla="*/ 4 h 20"/>
                <a:gd name="T4" fmla="*/ 1 w 26"/>
                <a:gd name="T5" fmla="*/ 20 h 20"/>
              </a:gdLst>
              <a:ahLst/>
              <a:cxnLst>
                <a:cxn ang="0">
                  <a:pos x="T0" y="T1"/>
                </a:cxn>
                <a:cxn ang="0">
                  <a:pos x="T2" y="T3"/>
                </a:cxn>
                <a:cxn ang="0">
                  <a:pos x="T4" y="T5"/>
                </a:cxn>
              </a:cxnLst>
              <a:rect l="0" t="0" r="r" b="b"/>
              <a:pathLst>
                <a:path w="26" h="20">
                  <a:moveTo>
                    <a:pt x="1" y="20"/>
                  </a:moveTo>
                  <a:lnTo>
                    <a:pt x="26" y="4"/>
                  </a:lnTo>
                  <a:cubicBezTo>
                    <a:pt x="26" y="4"/>
                    <a:pt x="0" y="0"/>
                    <a:pt x="1" y="20"/>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2641">
              <a:extLst>
                <a:ext uri="{FF2B5EF4-FFF2-40B4-BE49-F238E27FC236}">
                  <a16:creationId xmlns:a16="http://schemas.microsoft.com/office/drawing/2014/main" id="{87CA9023-0E06-46B9-AA27-07D26411A549}"/>
                </a:ext>
              </a:extLst>
            </p:cNvPr>
            <p:cNvSpPr>
              <a:spLocks/>
            </p:cNvSpPr>
            <p:nvPr/>
          </p:nvSpPr>
          <p:spPr bwMode="auto">
            <a:xfrm>
              <a:off x="11039475" y="5514975"/>
              <a:ext cx="19050" cy="12700"/>
            </a:xfrm>
            <a:custGeom>
              <a:avLst/>
              <a:gdLst>
                <a:gd name="T0" fmla="*/ 30 w 30"/>
                <a:gd name="T1" fmla="*/ 15 h 21"/>
                <a:gd name="T2" fmla="*/ 21 w 30"/>
                <a:gd name="T3" fmla="*/ 21 h 21"/>
                <a:gd name="T4" fmla="*/ 0 w 30"/>
                <a:gd name="T5" fmla="*/ 7 h 21"/>
                <a:gd name="T6" fmla="*/ 13 w 30"/>
                <a:gd name="T7" fmla="*/ 0 h 21"/>
                <a:gd name="T8" fmla="*/ 30 w 30"/>
                <a:gd name="T9" fmla="*/ 15 h 21"/>
              </a:gdLst>
              <a:ahLst/>
              <a:cxnLst>
                <a:cxn ang="0">
                  <a:pos x="T0" y="T1"/>
                </a:cxn>
                <a:cxn ang="0">
                  <a:pos x="T2" y="T3"/>
                </a:cxn>
                <a:cxn ang="0">
                  <a:pos x="T4" y="T5"/>
                </a:cxn>
                <a:cxn ang="0">
                  <a:pos x="T6" y="T7"/>
                </a:cxn>
                <a:cxn ang="0">
                  <a:pos x="T8" y="T9"/>
                </a:cxn>
              </a:cxnLst>
              <a:rect l="0" t="0" r="r" b="b"/>
              <a:pathLst>
                <a:path w="30" h="21">
                  <a:moveTo>
                    <a:pt x="30" y="15"/>
                  </a:moveTo>
                  <a:lnTo>
                    <a:pt x="21" y="21"/>
                  </a:lnTo>
                  <a:lnTo>
                    <a:pt x="0" y="7"/>
                  </a:lnTo>
                  <a:lnTo>
                    <a:pt x="13" y="0"/>
                  </a:lnTo>
                  <a:lnTo>
                    <a:pt x="30" y="15"/>
                  </a:lnTo>
                  <a:close/>
                </a:path>
              </a:pathLst>
            </a:custGeom>
            <a:solidFill>
              <a:srgbClr val="EB4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2642">
              <a:extLst>
                <a:ext uri="{FF2B5EF4-FFF2-40B4-BE49-F238E27FC236}">
                  <a16:creationId xmlns:a16="http://schemas.microsoft.com/office/drawing/2014/main" id="{93533371-F954-4B0B-ABEF-54128A61093A}"/>
                </a:ext>
              </a:extLst>
            </p:cNvPr>
            <p:cNvSpPr>
              <a:spLocks/>
            </p:cNvSpPr>
            <p:nvPr/>
          </p:nvSpPr>
          <p:spPr bwMode="auto">
            <a:xfrm>
              <a:off x="11026775" y="5518150"/>
              <a:ext cx="34925" cy="41275"/>
            </a:xfrm>
            <a:custGeom>
              <a:avLst/>
              <a:gdLst>
                <a:gd name="T0" fmla="*/ 19 w 54"/>
                <a:gd name="T1" fmla="*/ 0 h 63"/>
                <a:gd name="T2" fmla="*/ 0 w 54"/>
                <a:gd name="T3" fmla="*/ 11 h 63"/>
                <a:gd name="T4" fmla="*/ 47 w 54"/>
                <a:gd name="T5" fmla="*/ 63 h 63"/>
                <a:gd name="T6" fmla="*/ 52 w 54"/>
                <a:gd name="T7" fmla="*/ 56 h 63"/>
                <a:gd name="T8" fmla="*/ 35 w 54"/>
                <a:gd name="T9" fmla="*/ 25 h 63"/>
                <a:gd name="T10" fmla="*/ 40 w 54"/>
                <a:gd name="T11" fmla="*/ 14 h 63"/>
                <a:gd name="T12" fmla="*/ 19 w 54"/>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54" h="63">
                  <a:moveTo>
                    <a:pt x="19" y="0"/>
                  </a:moveTo>
                  <a:lnTo>
                    <a:pt x="0" y="11"/>
                  </a:lnTo>
                  <a:cubicBezTo>
                    <a:pt x="0" y="11"/>
                    <a:pt x="13" y="57"/>
                    <a:pt x="47" y="63"/>
                  </a:cubicBezTo>
                  <a:cubicBezTo>
                    <a:pt x="51" y="63"/>
                    <a:pt x="54" y="59"/>
                    <a:pt x="52" y="56"/>
                  </a:cubicBezTo>
                  <a:lnTo>
                    <a:pt x="35" y="25"/>
                  </a:lnTo>
                  <a:lnTo>
                    <a:pt x="40" y="14"/>
                  </a:lnTo>
                  <a:lnTo>
                    <a:pt x="19"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2643">
              <a:extLst>
                <a:ext uri="{FF2B5EF4-FFF2-40B4-BE49-F238E27FC236}">
                  <a16:creationId xmlns:a16="http://schemas.microsoft.com/office/drawing/2014/main" id="{B433A49F-5EF1-420F-8A70-BF24E857B3E4}"/>
                </a:ext>
              </a:extLst>
            </p:cNvPr>
            <p:cNvSpPr>
              <a:spLocks/>
            </p:cNvSpPr>
            <p:nvPr/>
          </p:nvSpPr>
          <p:spPr bwMode="auto">
            <a:xfrm>
              <a:off x="10874375" y="5421313"/>
              <a:ext cx="120650" cy="103188"/>
            </a:xfrm>
            <a:custGeom>
              <a:avLst/>
              <a:gdLst>
                <a:gd name="T0" fmla="*/ 0 w 192"/>
                <a:gd name="T1" fmla="*/ 0 h 163"/>
                <a:gd name="T2" fmla="*/ 0 w 192"/>
                <a:gd name="T3" fmla="*/ 0 h 163"/>
                <a:gd name="T4" fmla="*/ 26 w 192"/>
                <a:gd name="T5" fmla="*/ 39 h 163"/>
                <a:gd name="T6" fmla="*/ 120 w 192"/>
                <a:gd name="T7" fmla="*/ 80 h 163"/>
                <a:gd name="T8" fmla="*/ 43 w 192"/>
                <a:gd name="T9" fmla="*/ 143 h 163"/>
                <a:gd name="T10" fmla="*/ 66 w 192"/>
                <a:gd name="T11" fmla="*/ 163 h 163"/>
                <a:gd name="T12" fmla="*/ 171 w 192"/>
                <a:gd name="T13" fmla="*/ 103 h 163"/>
                <a:gd name="T14" fmla="*/ 176 w 192"/>
                <a:gd name="T15" fmla="*/ 53 h 163"/>
                <a:gd name="T16" fmla="*/ 114 w 192"/>
                <a:gd name="T17" fmla="*/ 0 h 163"/>
                <a:gd name="T18" fmla="*/ 0 w 192"/>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63">
                  <a:moveTo>
                    <a:pt x="0" y="0"/>
                  </a:moveTo>
                  <a:lnTo>
                    <a:pt x="0" y="0"/>
                  </a:lnTo>
                  <a:cubicBezTo>
                    <a:pt x="0" y="17"/>
                    <a:pt x="10" y="33"/>
                    <a:pt x="26" y="39"/>
                  </a:cubicBezTo>
                  <a:lnTo>
                    <a:pt x="120" y="80"/>
                  </a:lnTo>
                  <a:lnTo>
                    <a:pt x="43" y="143"/>
                  </a:lnTo>
                  <a:lnTo>
                    <a:pt x="66" y="163"/>
                  </a:lnTo>
                  <a:lnTo>
                    <a:pt x="171" y="103"/>
                  </a:lnTo>
                  <a:cubicBezTo>
                    <a:pt x="189" y="92"/>
                    <a:pt x="192" y="67"/>
                    <a:pt x="176" y="53"/>
                  </a:cubicBezTo>
                  <a:lnTo>
                    <a:pt x="114" y="0"/>
                  </a:lnTo>
                  <a:lnTo>
                    <a:pt x="0" y="0"/>
                  </a:lnTo>
                  <a:close/>
                </a:path>
              </a:pathLst>
            </a:custGeom>
            <a:solidFill>
              <a:srgbClr val="0D73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2644">
              <a:extLst>
                <a:ext uri="{FF2B5EF4-FFF2-40B4-BE49-F238E27FC236}">
                  <a16:creationId xmlns:a16="http://schemas.microsoft.com/office/drawing/2014/main" id="{3A5D1139-3B47-4D18-A541-6E6A26BAA952}"/>
                </a:ext>
              </a:extLst>
            </p:cNvPr>
            <p:cNvSpPr>
              <a:spLocks/>
            </p:cNvSpPr>
            <p:nvPr/>
          </p:nvSpPr>
          <p:spPr bwMode="auto">
            <a:xfrm>
              <a:off x="10948988" y="5459413"/>
              <a:ext cx="17463" cy="12700"/>
            </a:xfrm>
            <a:custGeom>
              <a:avLst/>
              <a:gdLst>
                <a:gd name="T0" fmla="*/ 1 w 26"/>
                <a:gd name="T1" fmla="*/ 20 h 20"/>
                <a:gd name="T2" fmla="*/ 26 w 26"/>
                <a:gd name="T3" fmla="*/ 4 h 20"/>
                <a:gd name="T4" fmla="*/ 1 w 26"/>
                <a:gd name="T5" fmla="*/ 20 h 20"/>
              </a:gdLst>
              <a:ahLst/>
              <a:cxnLst>
                <a:cxn ang="0">
                  <a:pos x="T0" y="T1"/>
                </a:cxn>
                <a:cxn ang="0">
                  <a:pos x="T2" y="T3"/>
                </a:cxn>
                <a:cxn ang="0">
                  <a:pos x="T4" y="T5"/>
                </a:cxn>
              </a:cxnLst>
              <a:rect l="0" t="0" r="r" b="b"/>
              <a:pathLst>
                <a:path w="26" h="20">
                  <a:moveTo>
                    <a:pt x="1" y="20"/>
                  </a:moveTo>
                  <a:lnTo>
                    <a:pt x="26" y="4"/>
                  </a:lnTo>
                  <a:cubicBezTo>
                    <a:pt x="26" y="4"/>
                    <a:pt x="0" y="0"/>
                    <a:pt x="1" y="20"/>
                  </a:cubicBez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2645">
              <a:extLst>
                <a:ext uri="{FF2B5EF4-FFF2-40B4-BE49-F238E27FC236}">
                  <a16:creationId xmlns:a16="http://schemas.microsoft.com/office/drawing/2014/main" id="{836F7180-713D-4876-BA56-03074158512D}"/>
                </a:ext>
              </a:extLst>
            </p:cNvPr>
            <p:cNvSpPr>
              <a:spLocks/>
            </p:cNvSpPr>
            <p:nvPr/>
          </p:nvSpPr>
          <p:spPr bwMode="auto">
            <a:xfrm>
              <a:off x="10896600" y="5514975"/>
              <a:ext cx="19050" cy="12700"/>
            </a:xfrm>
            <a:custGeom>
              <a:avLst/>
              <a:gdLst>
                <a:gd name="T0" fmla="*/ 30 w 30"/>
                <a:gd name="T1" fmla="*/ 15 h 21"/>
                <a:gd name="T2" fmla="*/ 21 w 30"/>
                <a:gd name="T3" fmla="*/ 21 h 21"/>
                <a:gd name="T4" fmla="*/ 0 w 30"/>
                <a:gd name="T5" fmla="*/ 7 h 21"/>
                <a:gd name="T6" fmla="*/ 12 w 30"/>
                <a:gd name="T7" fmla="*/ 0 h 21"/>
                <a:gd name="T8" fmla="*/ 30 w 30"/>
                <a:gd name="T9" fmla="*/ 15 h 21"/>
              </a:gdLst>
              <a:ahLst/>
              <a:cxnLst>
                <a:cxn ang="0">
                  <a:pos x="T0" y="T1"/>
                </a:cxn>
                <a:cxn ang="0">
                  <a:pos x="T2" y="T3"/>
                </a:cxn>
                <a:cxn ang="0">
                  <a:pos x="T4" y="T5"/>
                </a:cxn>
                <a:cxn ang="0">
                  <a:pos x="T6" y="T7"/>
                </a:cxn>
                <a:cxn ang="0">
                  <a:pos x="T8" y="T9"/>
                </a:cxn>
              </a:cxnLst>
              <a:rect l="0" t="0" r="r" b="b"/>
              <a:pathLst>
                <a:path w="30" h="21">
                  <a:moveTo>
                    <a:pt x="30" y="15"/>
                  </a:moveTo>
                  <a:lnTo>
                    <a:pt x="21" y="21"/>
                  </a:lnTo>
                  <a:lnTo>
                    <a:pt x="0" y="7"/>
                  </a:lnTo>
                  <a:lnTo>
                    <a:pt x="12" y="0"/>
                  </a:lnTo>
                  <a:lnTo>
                    <a:pt x="3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2646">
              <a:extLst>
                <a:ext uri="{FF2B5EF4-FFF2-40B4-BE49-F238E27FC236}">
                  <a16:creationId xmlns:a16="http://schemas.microsoft.com/office/drawing/2014/main" id="{8F0C3FFE-E63A-45FF-B1B5-25DBFCF3312C}"/>
                </a:ext>
              </a:extLst>
            </p:cNvPr>
            <p:cNvSpPr>
              <a:spLocks/>
            </p:cNvSpPr>
            <p:nvPr/>
          </p:nvSpPr>
          <p:spPr bwMode="auto">
            <a:xfrm>
              <a:off x="10883900" y="5513388"/>
              <a:ext cx="34925" cy="46038"/>
            </a:xfrm>
            <a:custGeom>
              <a:avLst/>
              <a:gdLst>
                <a:gd name="T0" fmla="*/ 29 w 54"/>
                <a:gd name="T1" fmla="*/ 0 h 72"/>
                <a:gd name="T2" fmla="*/ 0 w 54"/>
                <a:gd name="T3" fmla="*/ 20 h 72"/>
                <a:gd name="T4" fmla="*/ 48 w 54"/>
                <a:gd name="T5" fmla="*/ 72 h 72"/>
                <a:gd name="T6" fmla="*/ 53 w 54"/>
                <a:gd name="T7" fmla="*/ 65 h 72"/>
                <a:gd name="T8" fmla="*/ 42 w 54"/>
                <a:gd name="T9" fmla="*/ 39 h 72"/>
                <a:gd name="T10" fmla="*/ 43 w 54"/>
                <a:gd name="T11" fmla="*/ 27 h 72"/>
                <a:gd name="T12" fmla="*/ 49 w 54"/>
                <a:gd name="T13" fmla="*/ 17 h 72"/>
                <a:gd name="T14" fmla="*/ 29 w 54"/>
                <a:gd name="T15" fmla="*/ 0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72">
                  <a:moveTo>
                    <a:pt x="29" y="0"/>
                  </a:moveTo>
                  <a:lnTo>
                    <a:pt x="0" y="20"/>
                  </a:lnTo>
                  <a:cubicBezTo>
                    <a:pt x="0" y="20"/>
                    <a:pt x="13" y="67"/>
                    <a:pt x="48" y="72"/>
                  </a:cubicBezTo>
                  <a:cubicBezTo>
                    <a:pt x="51" y="72"/>
                    <a:pt x="54" y="69"/>
                    <a:pt x="53" y="65"/>
                  </a:cubicBezTo>
                  <a:cubicBezTo>
                    <a:pt x="49" y="57"/>
                    <a:pt x="45" y="46"/>
                    <a:pt x="42" y="39"/>
                  </a:cubicBezTo>
                  <a:cubicBezTo>
                    <a:pt x="41" y="35"/>
                    <a:pt x="41" y="31"/>
                    <a:pt x="43" y="27"/>
                  </a:cubicBezTo>
                  <a:lnTo>
                    <a:pt x="49" y="17"/>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2647">
              <a:extLst>
                <a:ext uri="{FF2B5EF4-FFF2-40B4-BE49-F238E27FC236}">
                  <a16:creationId xmlns:a16="http://schemas.microsoft.com/office/drawing/2014/main" id="{4EB49993-CFED-4109-8497-E38BBB7D4FB2}"/>
                </a:ext>
              </a:extLst>
            </p:cNvPr>
            <p:cNvSpPr>
              <a:spLocks/>
            </p:cNvSpPr>
            <p:nvPr/>
          </p:nvSpPr>
          <p:spPr bwMode="auto">
            <a:xfrm>
              <a:off x="10720388" y="5411788"/>
              <a:ext cx="122238" cy="112713"/>
            </a:xfrm>
            <a:custGeom>
              <a:avLst/>
              <a:gdLst>
                <a:gd name="T0" fmla="*/ 0 w 192"/>
                <a:gd name="T1" fmla="*/ 14 h 177"/>
                <a:gd name="T2" fmla="*/ 0 w 192"/>
                <a:gd name="T3" fmla="*/ 14 h 177"/>
                <a:gd name="T4" fmla="*/ 26 w 192"/>
                <a:gd name="T5" fmla="*/ 53 h 177"/>
                <a:gd name="T6" fmla="*/ 120 w 192"/>
                <a:gd name="T7" fmla="*/ 94 h 177"/>
                <a:gd name="T8" fmla="*/ 43 w 192"/>
                <a:gd name="T9" fmla="*/ 157 h 177"/>
                <a:gd name="T10" fmla="*/ 66 w 192"/>
                <a:gd name="T11" fmla="*/ 177 h 177"/>
                <a:gd name="T12" fmla="*/ 171 w 192"/>
                <a:gd name="T13" fmla="*/ 117 h 177"/>
                <a:gd name="T14" fmla="*/ 176 w 192"/>
                <a:gd name="T15" fmla="*/ 67 h 177"/>
                <a:gd name="T16" fmla="*/ 86 w 192"/>
                <a:gd name="T17" fmla="*/ 0 h 177"/>
                <a:gd name="T18" fmla="*/ 0 w 192"/>
                <a:gd name="T19" fmla="*/ 1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77">
                  <a:moveTo>
                    <a:pt x="0" y="14"/>
                  </a:moveTo>
                  <a:lnTo>
                    <a:pt x="0" y="14"/>
                  </a:lnTo>
                  <a:cubicBezTo>
                    <a:pt x="0" y="31"/>
                    <a:pt x="10" y="47"/>
                    <a:pt x="26" y="53"/>
                  </a:cubicBezTo>
                  <a:lnTo>
                    <a:pt x="120" y="94"/>
                  </a:lnTo>
                  <a:lnTo>
                    <a:pt x="43" y="157"/>
                  </a:lnTo>
                  <a:lnTo>
                    <a:pt x="66" y="177"/>
                  </a:lnTo>
                  <a:lnTo>
                    <a:pt x="171" y="117"/>
                  </a:lnTo>
                  <a:cubicBezTo>
                    <a:pt x="190" y="106"/>
                    <a:pt x="192" y="81"/>
                    <a:pt x="176" y="67"/>
                  </a:cubicBezTo>
                  <a:lnTo>
                    <a:pt x="86" y="0"/>
                  </a:lnTo>
                  <a:lnTo>
                    <a:pt x="0" y="14"/>
                  </a:lnTo>
                  <a:close/>
                </a:path>
              </a:pathLst>
            </a:custGeom>
            <a:solidFill>
              <a:srgbClr val="0D73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2648">
              <a:extLst>
                <a:ext uri="{FF2B5EF4-FFF2-40B4-BE49-F238E27FC236}">
                  <a16:creationId xmlns:a16="http://schemas.microsoft.com/office/drawing/2014/main" id="{27C2A7C7-FC06-414E-A000-B366F30A310A}"/>
                </a:ext>
              </a:extLst>
            </p:cNvPr>
            <p:cNvSpPr>
              <a:spLocks/>
            </p:cNvSpPr>
            <p:nvPr/>
          </p:nvSpPr>
          <p:spPr bwMode="auto">
            <a:xfrm>
              <a:off x="10796588" y="5459413"/>
              <a:ext cx="15875" cy="12700"/>
            </a:xfrm>
            <a:custGeom>
              <a:avLst/>
              <a:gdLst>
                <a:gd name="T0" fmla="*/ 1 w 26"/>
                <a:gd name="T1" fmla="*/ 20 h 20"/>
                <a:gd name="T2" fmla="*/ 26 w 26"/>
                <a:gd name="T3" fmla="*/ 4 h 20"/>
                <a:gd name="T4" fmla="*/ 1 w 26"/>
                <a:gd name="T5" fmla="*/ 20 h 20"/>
              </a:gdLst>
              <a:ahLst/>
              <a:cxnLst>
                <a:cxn ang="0">
                  <a:pos x="T0" y="T1"/>
                </a:cxn>
                <a:cxn ang="0">
                  <a:pos x="T2" y="T3"/>
                </a:cxn>
                <a:cxn ang="0">
                  <a:pos x="T4" y="T5"/>
                </a:cxn>
              </a:cxnLst>
              <a:rect l="0" t="0" r="r" b="b"/>
              <a:pathLst>
                <a:path w="26" h="20">
                  <a:moveTo>
                    <a:pt x="1" y="20"/>
                  </a:moveTo>
                  <a:lnTo>
                    <a:pt x="26" y="4"/>
                  </a:lnTo>
                  <a:cubicBezTo>
                    <a:pt x="26" y="4"/>
                    <a:pt x="0" y="0"/>
                    <a:pt x="1" y="20"/>
                  </a:cubicBez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2649">
              <a:extLst>
                <a:ext uri="{FF2B5EF4-FFF2-40B4-BE49-F238E27FC236}">
                  <a16:creationId xmlns:a16="http://schemas.microsoft.com/office/drawing/2014/main" id="{2163A3DE-F238-43A5-B887-C678A563A1CB}"/>
                </a:ext>
              </a:extLst>
            </p:cNvPr>
            <p:cNvSpPr>
              <a:spLocks/>
            </p:cNvSpPr>
            <p:nvPr/>
          </p:nvSpPr>
          <p:spPr bwMode="auto">
            <a:xfrm>
              <a:off x="10742613" y="5514975"/>
              <a:ext cx="19050" cy="12700"/>
            </a:xfrm>
            <a:custGeom>
              <a:avLst/>
              <a:gdLst>
                <a:gd name="T0" fmla="*/ 30 w 30"/>
                <a:gd name="T1" fmla="*/ 15 h 21"/>
                <a:gd name="T2" fmla="*/ 21 w 30"/>
                <a:gd name="T3" fmla="*/ 21 h 21"/>
                <a:gd name="T4" fmla="*/ 0 w 30"/>
                <a:gd name="T5" fmla="*/ 7 h 21"/>
                <a:gd name="T6" fmla="*/ 13 w 30"/>
                <a:gd name="T7" fmla="*/ 0 h 21"/>
                <a:gd name="T8" fmla="*/ 30 w 30"/>
                <a:gd name="T9" fmla="*/ 15 h 21"/>
              </a:gdLst>
              <a:ahLst/>
              <a:cxnLst>
                <a:cxn ang="0">
                  <a:pos x="T0" y="T1"/>
                </a:cxn>
                <a:cxn ang="0">
                  <a:pos x="T2" y="T3"/>
                </a:cxn>
                <a:cxn ang="0">
                  <a:pos x="T4" y="T5"/>
                </a:cxn>
                <a:cxn ang="0">
                  <a:pos x="T6" y="T7"/>
                </a:cxn>
                <a:cxn ang="0">
                  <a:pos x="T8" y="T9"/>
                </a:cxn>
              </a:cxnLst>
              <a:rect l="0" t="0" r="r" b="b"/>
              <a:pathLst>
                <a:path w="30" h="21">
                  <a:moveTo>
                    <a:pt x="30" y="15"/>
                  </a:moveTo>
                  <a:lnTo>
                    <a:pt x="21" y="21"/>
                  </a:lnTo>
                  <a:lnTo>
                    <a:pt x="0" y="7"/>
                  </a:lnTo>
                  <a:lnTo>
                    <a:pt x="13" y="0"/>
                  </a:lnTo>
                  <a:lnTo>
                    <a:pt x="30" y="15"/>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650">
              <a:extLst>
                <a:ext uri="{FF2B5EF4-FFF2-40B4-BE49-F238E27FC236}">
                  <a16:creationId xmlns:a16="http://schemas.microsoft.com/office/drawing/2014/main" id="{5A210718-8824-4CDD-A7E6-E1154B6F0E21}"/>
                </a:ext>
              </a:extLst>
            </p:cNvPr>
            <p:cNvSpPr>
              <a:spLocks/>
            </p:cNvSpPr>
            <p:nvPr/>
          </p:nvSpPr>
          <p:spPr bwMode="auto">
            <a:xfrm>
              <a:off x="10731500" y="5518150"/>
              <a:ext cx="33338" cy="41275"/>
            </a:xfrm>
            <a:custGeom>
              <a:avLst/>
              <a:gdLst>
                <a:gd name="T0" fmla="*/ 19 w 54"/>
                <a:gd name="T1" fmla="*/ 0 h 63"/>
                <a:gd name="T2" fmla="*/ 0 w 54"/>
                <a:gd name="T3" fmla="*/ 11 h 63"/>
                <a:gd name="T4" fmla="*/ 47 w 54"/>
                <a:gd name="T5" fmla="*/ 63 h 63"/>
                <a:gd name="T6" fmla="*/ 52 w 54"/>
                <a:gd name="T7" fmla="*/ 56 h 63"/>
                <a:gd name="T8" fmla="*/ 34 w 54"/>
                <a:gd name="T9" fmla="*/ 25 h 63"/>
                <a:gd name="T10" fmla="*/ 40 w 54"/>
                <a:gd name="T11" fmla="*/ 14 h 63"/>
                <a:gd name="T12" fmla="*/ 19 w 54"/>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54" h="63">
                  <a:moveTo>
                    <a:pt x="19" y="0"/>
                  </a:moveTo>
                  <a:lnTo>
                    <a:pt x="0" y="11"/>
                  </a:lnTo>
                  <a:cubicBezTo>
                    <a:pt x="0" y="11"/>
                    <a:pt x="13" y="57"/>
                    <a:pt x="47" y="63"/>
                  </a:cubicBezTo>
                  <a:cubicBezTo>
                    <a:pt x="51" y="63"/>
                    <a:pt x="54" y="59"/>
                    <a:pt x="52" y="56"/>
                  </a:cubicBezTo>
                  <a:lnTo>
                    <a:pt x="34" y="25"/>
                  </a:lnTo>
                  <a:lnTo>
                    <a:pt x="40" y="14"/>
                  </a:lnTo>
                  <a:lnTo>
                    <a:pt x="19" y="0"/>
                  </a:lnTo>
                  <a:close/>
                </a:path>
              </a:pathLst>
            </a:custGeom>
            <a:solidFill>
              <a:srgbClr val="4F3E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651">
              <a:extLst>
                <a:ext uri="{FF2B5EF4-FFF2-40B4-BE49-F238E27FC236}">
                  <a16:creationId xmlns:a16="http://schemas.microsoft.com/office/drawing/2014/main" id="{65BDAA34-7571-4BE5-8407-846AA16E09F8}"/>
                </a:ext>
              </a:extLst>
            </p:cNvPr>
            <p:cNvSpPr>
              <a:spLocks/>
            </p:cNvSpPr>
            <p:nvPr/>
          </p:nvSpPr>
          <p:spPr bwMode="auto">
            <a:xfrm>
              <a:off x="11171238" y="5527675"/>
              <a:ext cx="22225" cy="26988"/>
            </a:xfrm>
            <a:custGeom>
              <a:avLst/>
              <a:gdLst>
                <a:gd name="T0" fmla="*/ 25 w 35"/>
                <a:gd name="T1" fmla="*/ 44 h 44"/>
                <a:gd name="T2" fmla="*/ 10 w 35"/>
                <a:gd name="T3" fmla="*/ 27 h 44"/>
                <a:gd name="T4" fmla="*/ 0 w 35"/>
                <a:gd name="T5" fmla="*/ 7 h 44"/>
                <a:gd name="T6" fmla="*/ 11 w 35"/>
                <a:gd name="T7" fmla="*/ 0 h 44"/>
                <a:gd name="T8" fmla="*/ 26 w 35"/>
                <a:gd name="T9" fmla="*/ 17 h 44"/>
                <a:gd name="T10" fmla="*/ 35 w 35"/>
                <a:gd name="T11" fmla="*/ 37 h 44"/>
                <a:gd name="T12" fmla="*/ 25 w 35"/>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35" h="44">
                  <a:moveTo>
                    <a:pt x="25" y="44"/>
                  </a:moveTo>
                  <a:lnTo>
                    <a:pt x="10" y="27"/>
                  </a:lnTo>
                  <a:lnTo>
                    <a:pt x="0" y="7"/>
                  </a:lnTo>
                  <a:lnTo>
                    <a:pt x="11" y="0"/>
                  </a:lnTo>
                  <a:lnTo>
                    <a:pt x="26" y="17"/>
                  </a:lnTo>
                  <a:lnTo>
                    <a:pt x="35" y="37"/>
                  </a:lnTo>
                  <a:lnTo>
                    <a:pt x="25" y="4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652">
              <a:extLst>
                <a:ext uri="{FF2B5EF4-FFF2-40B4-BE49-F238E27FC236}">
                  <a16:creationId xmlns:a16="http://schemas.microsoft.com/office/drawing/2014/main" id="{9889ED75-0BC8-45DE-851E-D139F59F0DA5}"/>
                </a:ext>
              </a:extLst>
            </p:cNvPr>
            <p:cNvSpPr>
              <a:spLocks/>
            </p:cNvSpPr>
            <p:nvPr/>
          </p:nvSpPr>
          <p:spPr bwMode="auto">
            <a:xfrm>
              <a:off x="10726738" y="5527675"/>
              <a:ext cx="22225" cy="26988"/>
            </a:xfrm>
            <a:custGeom>
              <a:avLst/>
              <a:gdLst>
                <a:gd name="T0" fmla="*/ 25 w 35"/>
                <a:gd name="T1" fmla="*/ 44 h 44"/>
                <a:gd name="T2" fmla="*/ 10 w 35"/>
                <a:gd name="T3" fmla="*/ 27 h 44"/>
                <a:gd name="T4" fmla="*/ 0 w 35"/>
                <a:gd name="T5" fmla="*/ 7 h 44"/>
                <a:gd name="T6" fmla="*/ 11 w 35"/>
                <a:gd name="T7" fmla="*/ 0 h 44"/>
                <a:gd name="T8" fmla="*/ 26 w 35"/>
                <a:gd name="T9" fmla="*/ 17 h 44"/>
                <a:gd name="T10" fmla="*/ 35 w 35"/>
                <a:gd name="T11" fmla="*/ 37 h 44"/>
                <a:gd name="T12" fmla="*/ 25 w 35"/>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35" h="44">
                  <a:moveTo>
                    <a:pt x="25" y="44"/>
                  </a:moveTo>
                  <a:lnTo>
                    <a:pt x="10" y="27"/>
                  </a:lnTo>
                  <a:lnTo>
                    <a:pt x="0" y="7"/>
                  </a:lnTo>
                  <a:lnTo>
                    <a:pt x="11" y="0"/>
                  </a:lnTo>
                  <a:lnTo>
                    <a:pt x="26" y="17"/>
                  </a:lnTo>
                  <a:lnTo>
                    <a:pt x="35" y="37"/>
                  </a:lnTo>
                  <a:lnTo>
                    <a:pt x="25" y="4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653">
              <a:extLst>
                <a:ext uri="{FF2B5EF4-FFF2-40B4-BE49-F238E27FC236}">
                  <a16:creationId xmlns:a16="http://schemas.microsoft.com/office/drawing/2014/main" id="{72F81988-3F75-43BD-87B4-7BE0F3CF764D}"/>
                </a:ext>
              </a:extLst>
            </p:cNvPr>
            <p:cNvSpPr>
              <a:spLocks/>
            </p:cNvSpPr>
            <p:nvPr/>
          </p:nvSpPr>
          <p:spPr bwMode="auto">
            <a:xfrm>
              <a:off x="10880725" y="5527675"/>
              <a:ext cx="22225" cy="26988"/>
            </a:xfrm>
            <a:custGeom>
              <a:avLst/>
              <a:gdLst>
                <a:gd name="T0" fmla="*/ 24 w 35"/>
                <a:gd name="T1" fmla="*/ 44 h 44"/>
                <a:gd name="T2" fmla="*/ 9 w 35"/>
                <a:gd name="T3" fmla="*/ 27 h 44"/>
                <a:gd name="T4" fmla="*/ 0 w 35"/>
                <a:gd name="T5" fmla="*/ 7 h 44"/>
                <a:gd name="T6" fmla="*/ 10 w 35"/>
                <a:gd name="T7" fmla="*/ 0 h 44"/>
                <a:gd name="T8" fmla="*/ 25 w 35"/>
                <a:gd name="T9" fmla="*/ 17 h 44"/>
                <a:gd name="T10" fmla="*/ 35 w 35"/>
                <a:gd name="T11" fmla="*/ 37 h 44"/>
                <a:gd name="T12" fmla="*/ 24 w 35"/>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35" h="44">
                  <a:moveTo>
                    <a:pt x="24" y="44"/>
                  </a:moveTo>
                  <a:lnTo>
                    <a:pt x="9" y="27"/>
                  </a:lnTo>
                  <a:lnTo>
                    <a:pt x="0" y="7"/>
                  </a:lnTo>
                  <a:lnTo>
                    <a:pt x="10" y="0"/>
                  </a:lnTo>
                  <a:lnTo>
                    <a:pt x="25" y="17"/>
                  </a:lnTo>
                  <a:lnTo>
                    <a:pt x="35" y="37"/>
                  </a:lnTo>
                  <a:lnTo>
                    <a:pt x="24" y="4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654">
              <a:extLst>
                <a:ext uri="{FF2B5EF4-FFF2-40B4-BE49-F238E27FC236}">
                  <a16:creationId xmlns:a16="http://schemas.microsoft.com/office/drawing/2014/main" id="{59D6F12A-38A7-4257-928C-7C4530E11C9A}"/>
                </a:ext>
              </a:extLst>
            </p:cNvPr>
            <p:cNvSpPr>
              <a:spLocks/>
            </p:cNvSpPr>
            <p:nvPr/>
          </p:nvSpPr>
          <p:spPr bwMode="auto">
            <a:xfrm>
              <a:off x="11025188" y="5527675"/>
              <a:ext cx="22225" cy="26988"/>
            </a:xfrm>
            <a:custGeom>
              <a:avLst/>
              <a:gdLst>
                <a:gd name="T0" fmla="*/ 24 w 35"/>
                <a:gd name="T1" fmla="*/ 44 h 44"/>
                <a:gd name="T2" fmla="*/ 9 w 35"/>
                <a:gd name="T3" fmla="*/ 27 h 44"/>
                <a:gd name="T4" fmla="*/ 0 w 35"/>
                <a:gd name="T5" fmla="*/ 7 h 44"/>
                <a:gd name="T6" fmla="*/ 10 w 35"/>
                <a:gd name="T7" fmla="*/ 0 h 44"/>
                <a:gd name="T8" fmla="*/ 25 w 35"/>
                <a:gd name="T9" fmla="*/ 17 h 44"/>
                <a:gd name="T10" fmla="*/ 35 w 35"/>
                <a:gd name="T11" fmla="*/ 37 h 44"/>
                <a:gd name="T12" fmla="*/ 24 w 35"/>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35" h="44">
                  <a:moveTo>
                    <a:pt x="24" y="44"/>
                  </a:moveTo>
                  <a:lnTo>
                    <a:pt x="9" y="27"/>
                  </a:lnTo>
                  <a:lnTo>
                    <a:pt x="0" y="7"/>
                  </a:lnTo>
                  <a:lnTo>
                    <a:pt x="10" y="0"/>
                  </a:lnTo>
                  <a:lnTo>
                    <a:pt x="25" y="17"/>
                  </a:lnTo>
                  <a:lnTo>
                    <a:pt x="35" y="37"/>
                  </a:lnTo>
                  <a:lnTo>
                    <a:pt x="24" y="4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655">
              <a:extLst>
                <a:ext uri="{FF2B5EF4-FFF2-40B4-BE49-F238E27FC236}">
                  <a16:creationId xmlns:a16="http://schemas.microsoft.com/office/drawing/2014/main" id="{BD49F0DA-2C60-43D1-966D-B6C0548F0E0C}"/>
                </a:ext>
              </a:extLst>
            </p:cNvPr>
            <p:cNvSpPr>
              <a:spLocks/>
            </p:cNvSpPr>
            <p:nvPr/>
          </p:nvSpPr>
          <p:spPr bwMode="auto">
            <a:xfrm>
              <a:off x="11336338" y="5340350"/>
              <a:ext cx="9525" cy="11113"/>
            </a:xfrm>
            <a:custGeom>
              <a:avLst/>
              <a:gdLst>
                <a:gd name="T0" fmla="*/ 15 w 15"/>
                <a:gd name="T1" fmla="*/ 9 h 16"/>
                <a:gd name="T2" fmla="*/ 3 w 15"/>
                <a:gd name="T3" fmla="*/ 0 h 16"/>
                <a:gd name="T4" fmla="*/ 12 w 15"/>
                <a:gd name="T5" fmla="*/ 16 h 16"/>
                <a:gd name="T6" fmla="*/ 15 w 15"/>
                <a:gd name="T7" fmla="*/ 9 h 16"/>
              </a:gdLst>
              <a:ahLst/>
              <a:cxnLst>
                <a:cxn ang="0">
                  <a:pos x="T0" y="T1"/>
                </a:cxn>
                <a:cxn ang="0">
                  <a:pos x="T2" y="T3"/>
                </a:cxn>
                <a:cxn ang="0">
                  <a:pos x="T4" y="T5"/>
                </a:cxn>
                <a:cxn ang="0">
                  <a:pos x="T6" y="T7"/>
                </a:cxn>
              </a:cxnLst>
              <a:rect l="0" t="0" r="r" b="b"/>
              <a:pathLst>
                <a:path w="15" h="16">
                  <a:moveTo>
                    <a:pt x="15" y="9"/>
                  </a:moveTo>
                  <a:lnTo>
                    <a:pt x="3" y="0"/>
                  </a:lnTo>
                  <a:cubicBezTo>
                    <a:pt x="3" y="0"/>
                    <a:pt x="0" y="13"/>
                    <a:pt x="12" y="16"/>
                  </a:cubicBezTo>
                  <a:cubicBezTo>
                    <a:pt x="14" y="14"/>
                    <a:pt x="15" y="10"/>
                    <a:pt x="15" y="9"/>
                  </a:cubicBezTo>
                  <a:close/>
                </a:path>
              </a:pathLst>
            </a:custGeom>
            <a:solidFill>
              <a:srgbClr val="8C69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656">
              <a:extLst>
                <a:ext uri="{FF2B5EF4-FFF2-40B4-BE49-F238E27FC236}">
                  <a16:creationId xmlns:a16="http://schemas.microsoft.com/office/drawing/2014/main" id="{18A43164-3837-4836-A27A-C6C5F4180F74}"/>
                </a:ext>
              </a:extLst>
            </p:cNvPr>
            <p:cNvSpPr>
              <a:spLocks/>
            </p:cNvSpPr>
            <p:nvPr/>
          </p:nvSpPr>
          <p:spPr bwMode="auto">
            <a:xfrm>
              <a:off x="11007725" y="5294313"/>
              <a:ext cx="87313" cy="130175"/>
            </a:xfrm>
            <a:custGeom>
              <a:avLst/>
              <a:gdLst>
                <a:gd name="T0" fmla="*/ 132 w 138"/>
                <a:gd name="T1" fmla="*/ 33 h 205"/>
                <a:gd name="T2" fmla="*/ 78 w 138"/>
                <a:gd name="T3" fmla="*/ 13 h 205"/>
                <a:gd name="T4" fmla="*/ 26 w 138"/>
                <a:gd name="T5" fmla="*/ 76 h 205"/>
                <a:gd name="T6" fmla="*/ 0 w 138"/>
                <a:gd name="T7" fmla="*/ 195 h 205"/>
                <a:gd name="T8" fmla="*/ 120 w 138"/>
                <a:gd name="T9" fmla="*/ 181 h 205"/>
                <a:gd name="T10" fmla="*/ 136 w 138"/>
                <a:gd name="T11" fmla="*/ 70 h 205"/>
                <a:gd name="T12" fmla="*/ 135 w 138"/>
                <a:gd name="T13" fmla="*/ 44 h 205"/>
                <a:gd name="T14" fmla="*/ 132 w 138"/>
                <a:gd name="T15" fmla="*/ 33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205">
                  <a:moveTo>
                    <a:pt x="132" y="33"/>
                  </a:moveTo>
                  <a:cubicBezTo>
                    <a:pt x="125" y="10"/>
                    <a:pt x="98" y="0"/>
                    <a:pt x="78" y="13"/>
                  </a:cubicBezTo>
                  <a:cubicBezTo>
                    <a:pt x="60" y="24"/>
                    <a:pt x="39" y="43"/>
                    <a:pt x="26" y="76"/>
                  </a:cubicBezTo>
                  <a:cubicBezTo>
                    <a:pt x="7" y="121"/>
                    <a:pt x="9" y="161"/>
                    <a:pt x="0" y="195"/>
                  </a:cubicBezTo>
                  <a:cubicBezTo>
                    <a:pt x="40" y="205"/>
                    <a:pt x="115" y="191"/>
                    <a:pt x="120" y="181"/>
                  </a:cubicBezTo>
                  <a:cubicBezTo>
                    <a:pt x="121" y="160"/>
                    <a:pt x="132" y="92"/>
                    <a:pt x="136" y="70"/>
                  </a:cubicBezTo>
                  <a:cubicBezTo>
                    <a:pt x="138" y="61"/>
                    <a:pt x="137" y="53"/>
                    <a:pt x="135" y="44"/>
                  </a:cubicBezTo>
                  <a:cubicBezTo>
                    <a:pt x="135" y="41"/>
                    <a:pt x="133" y="37"/>
                    <a:pt x="132" y="33"/>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2657">
              <a:extLst>
                <a:ext uri="{FF2B5EF4-FFF2-40B4-BE49-F238E27FC236}">
                  <a16:creationId xmlns:a16="http://schemas.microsoft.com/office/drawing/2014/main" id="{0950A3FF-C889-4205-B770-731C1CD6928C}"/>
                </a:ext>
              </a:extLst>
            </p:cNvPr>
            <p:cNvSpPr>
              <a:spLocks/>
            </p:cNvSpPr>
            <p:nvPr/>
          </p:nvSpPr>
          <p:spPr bwMode="auto">
            <a:xfrm>
              <a:off x="11114088" y="5407025"/>
              <a:ext cx="41275" cy="41275"/>
            </a:xfrm>
            <a:custGeom>
              <a:avLst/>
              <a:gdLst>
                <a:gd name="T0" fmla="*/ 65 w 65"/>
                <a:gd name="T1" fmla="*/ 49 h 65"/>
                <a:gd name="T2" fmla="*/ 58 w 65"/>
                <a:gd name="T3" fmla="*/ 35 h 65"/>
                <a:gd name="T4" fmla="*/ 58 w 65"/>
                <a:gd name="T5" fmla="*/ 33 h 65"/>
                <a:gd name="T6" fmla="*/ 54 w 65"/>
                <a:gd name="T7" fmla="*/ 25 h 65"/>
                <a:gd name="T8" fmla="*/ 23 w 65"/>
                <a:gd name="T9" fmla="*/ 7 h 65"/>
                <a:gd name="T10" fmla="*/ 16 w 65"/>
                <a:gd name="T11" fmla="*/ 0 h 65"/>
                <a:gd name="T12" fmla="*/ 0 w 65"/>
                <a:gd name="T13" fmla="*/ 13 h 65"/>
                <a:gd name="T14" fmla="*/ 10 w 65"/>
                <a:gd name="T15" fmla="*/ 27 h 65"/>
                <a:gd name="T16" fmla="*/ 26 w 65"/>
                <a:gd name="T17" fmla="*/ 36 h 65"/>
                <a:gd name="T18" fmla="*/ 37 w 65"/>
                <a:gd name="T19" fmla="*/ 37 h 65"/>
                <a:gd name="T20" fmla="*/ 30 w 65"/>
                <a:gd name="T21" fmla="*/ 46 h 65"/>
                <a:gd name="T22" fmla="*/ 30 w 65"/>
                <a:gd name="T23" fmla="*/ 52 h 65"/>
                <a:gd name="T24" fmla="*/ 31 w 65"/>
                <a:gd name="T25" fmla="*/ 54 h 65"/>
                <a:gd name="T26" fmla="*/ 46 w 65"/>
                <a:gd name="T27" fmla="*/ 45 h 65"/>
                <a:gd name="T28" fmla="*/ 41 w 65"/>
                <a:gd name="T29" fmla="*/ 50 h 65"/>
                <a:gd name="T30" fmla="*/ 40 w 65"/>
                <a:gd name="T31" fmla="*/ 57 h 65"/>
                <a:gd name="T32" fmla="*/ 41 w 65"/>
                <a:gd name="T33" fmla="*/ 59 h 65"/>
                <a:gd name="T34" fmla="*/ 53 w 65"/>
                <a:gd name="T35" fmla="*/ 54 h 65"/>
                <a:gd name="T36" fmla="*/ 52 w 65"/>
                <a:gd name="T37" fmla="*/ 56 h 65"/>
                <a:gd name="T38" fmla="*/ 52 w 65"/>
                <a:gd name="T39" fmla="*/ 64 h 65"/>
                <a:gd name="T40" fmla="*/ 54 w 65"/>
                <a:gd name="T41" fmla="*/ 65 h 65"/>
                <a:gd name="T42" fmla="*/ 64 w 65"/>
                <a:gd name="T43" fmla="*/ 54 h 65"/>
                <a:gd name="T44" fmla="*/ 65 w 65"/>
                <a:gd name="T45" fmla="*/ 4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 h="65">
                  <a:moveTo>
                    <a:pt x="65" y="49"/>
                  </a:moveTo>
                  <a:lnTo>
                    <a:pt x="58" y="35"/>
                  </a:lnTo>
                  <a:lnTo>
                    <a:pt x="58" y="33"/>
                  </a:lnTo>
                  <a:cubicBezTo>
                    <a:pt x="58" y="30"/>
                    <a:pt x="57" y="27"/>
                    <a:pt x="54" y="25"/>
                  </a:cubicBezTo>
                  <a:lnTo>
                    <a:pt x="23" y="7"/>
                  </a:lnTo>
                  <a:lnTo>
                    <a:pt x="16" y="0"/>
                  </a:lnTo>
                  <a:lnTo>
                    <a:pt x="0" y="13"/>
                  </a:lnTo>
                  <a:lnTo>
                    <a:pt x="10" y="27"/>
                  </a:lnTo>
                  <a:cubicBezTo>
                    <a:pt x="14" y="32"/>
                    <a:pt x="20" y="36"/>
                    <a:pt x="26" y="36"/>
                  </a:cubicBezTo>
                  <a:lnTo>
                    <a:pt x="37" y="37"/>
                  </a:lnTo>
                  <a:lnTo>
                    <a:pt x="30" y="46"/>
                  </a:lnTo>
                  <a:cubicBezTo>
                    <a:pt x="28" y="48"/>
                    <a:pt x="28" y="50"/>
                    <a:pt x="30" y="52"/>
                  </a:cubicBezTo>
                  <a:lnTo>
                    <a:pt x="31" y="54"/>
                  </a:lnTo>
                  <a:lnTo>
                    <a:pt x="46" y="45"/>
                  </a:lnTo>
                  <a:lnTo>
                    <a:pt x="41" y="50"/>
                  </a:lnTo>
                  <a:cubicBezTo>
                    <a:pt x="40" y="52"/>
                    <a:pt x="39" y="55"/>
                    <a:pt x="40" y="57"/>
                  </a:cubicBezTo>
                  <a:lnTo>
                    <a:pt x="41" y="59"/>
                  </a:lnTo>
                  <a:lnTo>
                    <a:pt x="53" y="54"/>
                  </a:lnTo>
                  <a:lnTo>
                    <a:pt x="52" y="56"/>
                  </a:lnTo>
                  <a:cubicBezTo>
                    <a:pt x="50" y="59"/>
                    <a:pt x="50" y="62"/>
                    <a:pt x="52" y="64"/>
                  </a:cubicBezTo>
                  <a:lnTo>
                    <a:pt x="54" y="65"/>
                  </a:lnTo>
                  <a:lnTo>
                    <a:pt x="64" y="54"/>
                  </a:lnTo>
                  <a:cubicBezTo>
                    <a:pt x="65" y="53"/>
                    <a:pt x="65" y="51"/>
                    <a:pt x="65" y="49"/>
                  </a:cubicBez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2658">
              <a:extLst>
                <a:ext uri="{FF2B5EF4-FFF2-40B4-BE49-F238E27FC236}">
                  <a16:creationId xmlns:a16="http://schemas.microsoft.com/office/drawing/2014/main" id="{4263873D-6ACE-42CF-BF87-BC0BBE95C67B}"/>
                </a:ext>
              </a:extLst>
            </p:cNvPr>
            <p:cNvSpPr>
              <a:spLocks/>
            </p:cNvSpPr>
            <p:nvPr/>
          </p:nvSpPr>
          <p:spPr bwMode="auto">
            <a:xfrm>
              <a:off x="10958513" y="5408613"/>
              <a:ext cx="39688" cy="36513"/>
            </a:xfrm>
            <a:custGeom>
              <a:avLst/>
              <a:gdLst>
                <a:gd name="T0" fmla="*/ 58 w 64"/>
                <a:gd name="T1" fmla="*/ 29 h 58"/>
                <a:gd name="T2" fmla="*/ 58 w 64"/>
                <a:gd name="T3" fmla="*/ 26 h 58"/>
                <a:gd name="T4" fmla="*/ 54 w 64"/>
                <a:gd name="T5" fmla="*/ 20 h 58"/>
                <a:gd name="T6" fmla="*/ 23 w 64"/>
                <a:gd name="T7" fmla="*/ 6 h 58"/>
                <a:gd name="T8" fmla="*/ 16 w 64"/>
                <a:gd name="T9" fmla="*/ 0 h 58"/>
                <a:gd name="T10" fmla="*/ 0 w 64"/>
                <a:gd name="T11" fmla="*/ 8 h 58"/>
                <a:gd name="T12" fmla="*/ 16 w 64"/>
                <a:gd name="T13" fmla="*/ 25 h 58"/>
                <a:gd name="T14" fmla="*/ 33 w 64"/>
                <a:gd name="T15" fmla="*/ 32 h 58"/>
                <a:gd name="T16" fmla="*/ 38 w 64"/>
                <a:gd name="T17" fmla="*/ 31 h 58"/>
                <a:gd name="T18" fmla="*/ 40 w 64"/>
                <a:gd name="T19" fmla="*/ 39 h 58"/>
                <a:gd name="T20" fmla="*/ 36 w 64"/>
                <a:gd name="T21" fmla="*/ 41 h 58"/>
                <a:gd name="T22" fmla="*/ 33 w 64"/>
                <a:gd name="T23" fmla="*/ 49 h 58"/>
                <a:gd name="T24" fmla="*/ 33 w 64"/>
                <a:gd name="T25" fmla="*/ 50 h 58"/>
                <a:gd name="T26" fmla="*/ 47 w 64"/>
                <a:gd name="T27" fmla="*/ 44 h 58"/>
                <a:gd name="T28" fmla="*/ 49 w 64"/>
                <a:gd name="T29" fmla="*/ 34 h 58"/>
                <a:gd name="T30" fmla="*/ 51 w 64"/>
                <a:gd name="T31" fmla="*/ 42 h 58"/>
                <a:gd name="T32" fmla="*/ 46 w 64"/>
                <a:gd name="T33" fmla="*/ 47 h 58"/>
                <a:gd name="T34" fmla="*/ 45 w 64"/>
                <a:gd name="T35" fmla="*/ 54 h 58"/>
                <a:gd name="T36" fmla="*/ 46 w 64"/>
                <a:gd name="T37" fmla="*/ 55 h 58"/>
                <a:gd name="T38" fmla="*/ 56 w 64"/>
                <a:gd name="T39" fmla="*/ 48 h 58"/>
                <a:gd name="T40" fmla="*/ 56 w 64"/>
                <a:gd name="T41" fmla="*/ 53 h 58"/>
                <a:gd name="T42" fmla="*/ 63 w 64"/>
                <a:gd name="T43" fmla="*/ 57 h 58"/>
                <a:gd name="T44" fmla="*/ 64 w 64"/>
                <a:gd name="T45" fmla="*/ 57 h 58"/>
                <a:gd name="T46" fmla="*/ 64 w 64"/>
                <a:gd name="T47" fmla="*/ 33 h 58"/>
                <a:gd name="T48" fmla="*/ 58 w 64"/>
                <a:gd name="T49"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58">
                  <a:moveTo>
                    <a:pt x="58" y="29"/>
                  </a:moveTo>
                  <a:lnTo>
                    <a:pt x="58" y="26"/>
                  </a:lnTo>
                  <a:cubicBezTo>
                    <a:pt x="58" y="23"/>
                    <a:pt x="56" y="21"/>
                    <a:pt x="54" y="20"/>
                  </a:cubicBezTo>
                  <a:lnTo>
                    <a:pt x="23" y="6"/>
                  </a:lnTo>
                  <a:lnTo>
                    <a:pt x="16" y="0"/>
                  </a:lnTo>
                  <a:lnTo>
                    <a:pt x="0" y="8"/>
                  </a:lnTo>
                  <a:lnTo>
                    <a:pt x="16" y="25"/>
                  </a:lnTo>
                  <a:cubicBezTo>
                    <a:pt x="21" y="29"/>
                    <a:pt x="27" y="32"/>
                    <a:pt x="33" y="32"/>
                  </a:cubicBezTo>
                  <a:lnTo>
                    <a:pt x="38" y="31"/>
                  </a:lnTo>
                  <a:lnTo>
                    <a:pt x="40" y="39"/>
                  </a:lnTo>
                  <a:lnTo>
                    <a:pt x="36" y="41"/>
                  </a:lnTo>
                  <a:cubicBezTo>
                    <a:pt x="34" y="43"/>
                    <a:pt x="32" y="46"/>
                    <a:pt x="33" y="49"/>
                  </a:cubicBezTo>
                  <a:lnTo>
                    <a:pt x="33" y="50"/>
                  </a:lnTo>
                  <a:lnTo>
                    <a:pt x="47" y="44"/>
                  </a:lnTo>
                  <a:lnTo>
                    <a:pt x="49" y="34"/>
                  </a:lnTo>
                  <a:lnTo>
                    <a:pt x="51" y="42"/>
                  </a:lnTo>
                  <a:lnTo>
                    <a:pt x="46" y="47"/>
                  </a:lnTo>
                  <a:cubicBezTo>
                    <a:pt x="44" y="48"/>
                    <a:pt x="44" y="52"/>
                    <a:pt x="45" y="54"/>
                  </a:cubicBezTo>
                  <a:lnTo>
                    <a:pt x="46" y="55"/>
                  </a:lnTo>
                  <a:lnTo>
                    <a:pt x="56" y="48"/>
                  </a:lnTo>
                  <a:lnTo>
                    <a:pt x="56" y="53"/>
                  </a:lnTo>
                  <a:cubicBezTo>
                    <a:pt x="57" y="56"/>
                    <a:pt x="60" y="58"/>
                    <a:pt x="63" y="57"/>
                  </a:cubicBezTo>
                  <a:lnTo>
                    <a:pt x="64" y="57"/>
                  </a:lnTo>
                  <a:lnTo>
                    <a:pt x="64" y="33"/>
                  </a:lnTo>
                  <a:lnTo>
                    <a:pt x="58" y="29"/>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2659">
              <a:extLst>
                <a:ext uri="{FF2B5EF4-FFF2-40B4-BE49-F238E27FC236}">
                  <a16:creationId xmlns:a16="http://schemas.microsoft.com/office/drawing/2014/main" id="{AA19CE6C-2F86-4A47-937B-79BB66C022DC}"/>
                </a:ext>
              </a:extLst>
            </p:cNvPr>
            <p:cNvSpPr>
              <a:spLocks noChangeArrowheads="1"/>
            </p:cNvSpPr>
            <p:nvPr/>
          </p:nvSpPr>
          <p:spPr bwMode="auto">
            <a:xfrm>
              <a:off x="10972800" y="5283200"/>
              <a:ext cx="4763" cy="63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2660">
              <a:extLst>
                <a:ext uri="{FF2B5EF4-FFF2-40B4-BE49-F238E27FC236}">
                  <a16:creationId xmlns:a16="http://schemas.microsoft.com/office/drawing/2014/main" id="{D5DDE8D1-1044-4BA4-9A9B-FCA520018501}"/>
                </a:ext>
              </a:extLst>
            </p:cNvPr>
            <p:cNvSpPr>
              <a:spLocks/>
            </p:cNvSpPr>
            <p:nvPr/>
          </p:nvSpPr>
          <p:spPr bwMode="auto">
            <a:xfrm>
              <a:off x="10969625" y="5295900"/>
              <a:ext cx="14288" cy="7938"/>
            </a:xfrm>
            <a:custGeom>
              <a:avLst/>
              <a:gdLst>
                <a:gd name="T0" fmla="*/ 17 w 22"/>
                <a:gd name="T1" fmla="*/ 1 h 11"/>
                <a:gd name="T2" fmla="*/ 14 w 22"/>
                <a:gd name="T3" fmla="*/ 0 h 11"/>
                <a:gd name="T4" fmla="*/ 2 w 22"/>
                <a:gd name="T5" fmla="*/ 7 h 11"/>
                <a:gd name="T6" fmla="*/ 0 w 22"/>
                <a:gd name="T7" fmla="*/ 10 h 11"/>
                <a:gd name="T8" fmla="*/ 21 w 22"/>
                <a:gd name="T9" fmla="*/ 11 h 11"/>
                <a:gd name="T10" fmla="*/ 22 w 22"/>
                <a:gd name="T11" fmla="*/ 6 h 11"/>
                <a:gd name="T12" fmla="*/ 17 w 2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22" h="11">
                  <a:moveTo>
                    <a:pt x="17" y="1"/>
                  </a:moveTo>
                  <a:lnTo>
                    <a:pt x="14" y="0"/>
                  </a:lnTo>
                  <a:cubicBezTo>
                    <a:pt x="9" y="0"/>
                    <a:pt x="5" y="2"/>
                    <a:pt x="2" y="7"/>
                  </a:cubicBezTo>
                  <a:lnTo>
                    <a:pt x="0" y="10"/>
                  </a:lnTo>
                  <a:lnTo>
                    <a:pt x="21" y="11"/>
                  </a:lnTo>
                  <a:lnTo>
                    <a:pt x="22" y="6"/>
                  </a:lnTo>
                  <a:cubicBezTo>
                    <a:pt x="22" y="3"/>
                    <a:pt x="20" y="1"/>
                    <a:pt x="17" y="1"/>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2661">
              <a:extLst>
                <a:ext uri="{FF2B5EF4-FFF2-40B4-BE49-F238E27FC236}">
                  <a16:creationId xmlns:a16="http://schemas.microsoft.com/office/drawing/2014/main" id="{67268FF0-751F-4EA2-BC17-BBB33D2BB9B2}"/>
                </a:ext>
              </a:extLst>
            </p:cNvPr>
            <p:cNvSpPr>
              <a:spLocks/>
            </p:cNvSpPr>
            <p:nvPr/>
          </p:nvSpPr>
          <p:spPr bwMode="auto">
            <a:xfrm>
              <a:off x="10912475" y="5243513"/>
              <a:ext cx="57150" cy="61913"/>
            </a:xfrm>
            <a:custGeom>
              <a:avLst/>
              <a:gdLst>
                <a:gd name="T0" fmla="*/ 73 w 92"/>
                <a:gd name="T1" fmla="*/ 30 h 97"/>
                <a:gd name="T2" fmla="*/ 92 w 92"/>
                <a:gd name="T3" fmla="*/ 16 h 97"/>
                <a:gd name="T4" fmla="*/ 74 w 92"/>
                <a:gd name="T5" fmla="*/ 7 h 97"/>
                <a:gd name="T6" fmla="*/ 29 w 92"/>
                <a:gd name="T7" fmla="*/ 12 h 97"/>
                <a:gd name="T8" fmla="*/ 10 w 92"/>
                <a:gd name="T9" fmla="*/ 81 h 97"/>
                <a:gd name="T10" fmla="*/ 21 w 92"/>
                <a:gd name="T11" fmla="*/ 97 h 97"/>
                <a:gd name="T12" fmla="*/ 49 w 92"/>
                <a:gd name="T13" fmla="*/ 79 h 97"/>
                <a:gd name="T14" fmla="*/ 42 w 92"/>
                <a:gd name="T15" fmla="*/ 67 h 97"/>
                <a:gd name="T16" fmla="*/ 41 w 92"/>
                <a:gd name="T17" fmla="*/ 65 h 97"/>
                <a:gd name="T18" fmla="*/ 48 w 92"/>
                <a:gd name="T19" fmla="*/ 56 h 97"/>
                <a:gd name="T20" fmla="*/ 58 w 92"/>
                <a:gd name="T21" fmla="*/ 63 h 97"/>
                <a:gd name="T22" fmla="*/ 59 w 92"/>
                <a:gd name="T23" fmla="*/ 74 h 97"/>
                <a:gd name="T24" fmla="*/ 69 w 92"/>
                <a:gd name="T25" fmla="*/ 73 h 97"/>
                <a:gd name="T26" fmla="*/ 67 w 92"/>
                <a:gd name="T27" fmla="*/ 53 h 97"/>
                <a:gd name="T28" fmla="*/ 80 w 92"/>
                <a:gd name="T29" fmla="*/ 41 h 97"/>
                <a:gd name="T30" fmla="*/ 73 w 92"/>
                <a:gd name="T31" fmla="*/ 3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 h="97">
                  <a:moveTo>
                    <a:pt x="73" y="30"/>
                  </a:moveTo>
                  <a:lnTo>
                    <a:pt x="92" y="16"/>
                  </a:lnTo>
                  <a:lnTo>
                    <a:pt x="74" y="7"/>
                  </a:lnTo>
                  <a:cubicBezTo>
                    <a:pt x="60" y="0"/>
                    <a:pt x="42" y="2"/>
                    <a:pt x="29" y="12"/>
                  </a:cubicBezTo>
                  <a:cubicBezTo>
                    <a:pt x="8" y="27"/>
                    <a:pt x="0" y="56"/>
                    <a:pt x="10" y="81"/>
                  </a:cubicBezTo>
                  <a:cubicBezTo>
                    <a:pt x="13" y="87"/>
                    <a:pt x="17" y="93"/>
                    <a:pt x="21" y="97"/>
                  </a:cubicBezTo>
                  <a:cubicBezTo>
                    <a:pt x="36" y="94"/>
                    <a:pt x="45" y="84"/>
                    <a:pt x="49" y="79"/>
                  </a:cubicBezTo>
                  <a:cubicBezTo>
                    <a:pt x="45" y="76"/>
                    <a:pt x="42" y="72"/>
                    <a:pt x="42" y="67"/>
                  </a:cubicBezTo>
                  <a:lnTo>
                    <a:pt x="41" y="65"/>
                  </a:lnTo>
                  <a:cubicBezTo>
                    <a:pt x="41" y="60"/>
                    <a:pt x="44" y="56"/>
                    <a:pt x="48" y="56"/>
                  </a:cubicBezTo>
                  <a:cubicBezTo>
                    <a:pt x="53" y="55"/>
                    <a:pt x="57" y="58"/>
                    <a:pt x="58" y="63"/>
                  </a:cubicBezTo>
                  <a:lnTo>
                    <a:pt x="59" y="74"/>
                  </a:lnTo>
                  <a:lnTo>
                    <a:pt x="69" y="73"/>
                  </a:lnTo>
                  <a:lnTo>
                    <a:pt x="67" y="53"/>
                  </a:lnTo>
                  <a:lnTo>
                    <a:pt x="80" y="41"/>
                  </a:lnTo>
                  <a:lnTo>
                    <a:pt x="73" y="30"/>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2662">
              <a:extLst>
                <a:ext uri="{FF2B5EF4-FFF2-40B4-BE49-F238E27FC236}">
                  <a16:creationId xmlns:a16="http://schemas.microsoft.com/office/drawing/2014/main" id="{7B3AE094-19B0-4549-9B10-1EFE74F787F2}"/>
                </a:ext>
              </a:extLst>
            </p:cNvPr>
            <p:cNvSpPr>
              <a:spLocks/>
            </p:cNvSpPr>
            <p:nvPr/>
          </p:nvSpPr>
          <p:spPr bwMode="auto">
            <a:xfrm>
              <a:off x="10966450" y="5275263"/>
              <a:ext cx="14288" cy="7938"/>
            </a:xfrm>
            <a:custGeom>
              <a:avLst/>
              <a:gdLst>
                <a:gd name="T0" fmla="*/ 3 w 22"/>
                <a:gd name="T1" fmla="*/ 11 h 11"/>
                <a:gd name="T2" fmla="*/ 1 w 22"/>
                <a:gd name="T3" fmla="*/ 11 h 11"/>
                <a:gd name="T4" fmla="*/ 1 w 22"/>
                <a:gd name="T5" fmla="*/ 8 h 11"/>
                <a:gd name="T6" fmla="*/ 21 w 22"/>
                <a:gd name="T7" fmla="*/ 5 h 11"/>
                <a:gd name="T8" fmla="*/ 21 w 22"/>
                <a:gd name="T9" fmla="*/ 7 h 11"/>
                <a:gd name="T10" fmla="*/ 18 w 22"/>
                <a:gd name="T11" fmla="*/ 8 h 11"/>
                <a:gd name="T12" fmla="*/ 4 w 22"/>
                <a:gd name="T13" fmla="*/ 11 h 11"/>
                <a:gd name="T14" fmla="*/ 3 w 22"/>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1">
                  <a:moveTo>
                    <a:pt x="3" y="11"/>
                  </a:moveTo>
                  <a:cubicBezTo>
                    <a:pt x="2" y="11"/>
                    <a:pt x="2" y="11"/>
                    <a:pt x="1" y="11"/>
                  </a:cubicBezTo>
                  <a:cubicBezTo>
                    <a:pt x="0" y="10"/>
                    <a:pt x="1" y="9"/>
                    <a:pt x="1" y="8"/>
                  </a:cubicBezTo>
                  <a:cubicBezTo>
                    <a:pt x="5" y="5"/>
                    <a:pt x="13" y="0"/>
                    <a:pt x="21" y="5"/>
                  </a:cubicBezTo>
                  <a:cubicBezTo>
                    <a:pt x="21" y="5"/>
                    <a:pt x="22" y="7"/>
                    <a:pt x="21" y="7"/>
                  </a:cubicBezTo>
                  <a:cubicBezTo>
                    <a:pt x="20" y="8"/>
                    <a:pt x="19" y="9"/>
                    <a:pt x="18" y="8"/>
                  </a:cubicBezTo>
                  <a:cubicBezTo>
                    <a:pt x="12" y="3"/>
                    <a:pt x="4" y="11"/>
                    <a:pt x="4" y="11"/>
                  </a:cubicBezTo>
                  <a:cubicBezTo>
                    <a:pt x="4" y="11"/>
                    <a:pt x="3" y="11"/>
                    <a:pt x="3" y="11"/>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2663">
              <a:extLst>
                <a:ext uri="{FF2B5EF4-FFF2-40B4-BE49-F238E27FC236}">
                  <a16:creationId xmlns:a16="http://schemas.microsoft.com/office/drawing/2014/main" id="{8A4C2D60-B507-498F-BB78-450CD910F1E7}"/>
                </a:ext>
              </a:extLst>
            </p:cNvPr>
            <p:cNvSpPr>
              <a:spLocks/>
            </p:cNvSpPr>
            <p:nvPr/>
          </p:nvSpPr>
          <p:spPr bwMode="auto">
            <a:xfrm>
              <a:off x="10683875" y="5302250"/>
              <a:ext cx="134938" cy="153988"/>
            </a:xfrm>
            <a:custGeom>
              <a:avLst/>
              <a:gdLst>
                <a:gd name="T0" fmla="*/ 212 w 212"/>
                <a:gd name="T1" fmla="*/ 160 h 242"/>
                <a:gd name="T2" fmla="*/ 129 w 212"/>
                <a:gd name="T3" fmla="*/ 106 h 242"/>
                <a:gd name="T4" fmla="*/ 124 w 212"/>
                <a:gd name="T5" fmla="*/ 100 h 242"/>
                <a:gd name="T6" fmla="*/ 74 w 212"/>
                <a:gd name="T7" fmla="*/ 27 h 242"/>
                <a:gd name="T8" fmla="*/ 74 w 212"/>
                <a:gd name="T9" fmla="*/ 9 h 242"/>
                <a:gd name="T10" fmla="*/ 15 w 212"/>
                <a:gd name="T11" fmla="*/ 6 h 242"/>
                <a:gd name="T12" fmla="*/ 15 w 212"/>
                <a:gd name="T13" fmla="*/ 24 h 242"/>
                <a:gd name="T14" fmla="*/ 8 w 212"/>
                <a:gd name="T15" fmla="*/ 57 h 242"/>
                <a:gd name="T16" fmla="*/ 23 w 212"/>
                <a:gd name="T17" fmla="*/ 153 h 242"/>
                <a:gd name="T18" fmla="*/ 0 w 212"/>
                <a:gd name="T19" fmla="*/ 204 h 242"/>
                <a:gd name="T20" fmla="*/ 151 w 212"/>
                <a:gd name="T21" fmla="*/ 172 h 242"/>
                <a:gd name="T22" fmla="*/ 149 w 212"/>
                <a:gd name="T23" fmla="*/ 167 h 242"/>
                <a:gd name="T24" fmla="*/ 187 w 212"/>
                <a:gd name="T25" fmla="*/ 191 h 242"/>
                <a:gd name="T26" fmla="*/ 212 w 212"/>
                <a:gd name="T27" fmla="*/ 16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2" h="242">
                  <a:moveTo>
                    <a:pt x="212" y="160"/>
                  </a:moveTo>
                  <a:lnTo>
                    <a:pt x="129" y="106"/>
                  </a:lnTo>
                  <a:lnTo>
                    <a:pt x="124" y="100"/>
                  </a:lnTo>
                  <a:cubicBezTo>
                    <a:pt x="109" y="66"/>
                    <a:pt x="92" y="44"/>
                    <a:pt x="74" y="27"/>
                  </a:cubicBezTo>
                  <a:cubicBezTo>
                    <a:pt x="74" y="23"/>
                    <a:pt x="74" y="17"/>
                    <a:pt x="74" y="9"/>
                  </a:cubicBezTo>
                  <a:cubicBezTo>
                    <a:pt x="40" y="0"/>
                    <a:pt x="15" y="6"/>
                    <a:pt x="15" y="6"/>
                  </a:cubicBezTo>
                  <a:lnTo>
                    <a:pt x="15" y="24"/>
                  </a:lnTo>
                  <a:cubicBezTo>
                    <a:pt x="7" y="32"/>
                    <a:pt x="4" y="45"/>
                    <a:pt x="8" y="57"/>
                  </a:cubicBezTo>
                  <a:cubicBezTo>
                    <a:pt x="16" y="86"/>
                    <a:pt x="27" y="130"/>
                    <a:pt x="23" y="153"/>
                  </a:cubicBezTo>
                  <a:cubicBezTo>
                    <a:pt x="16" y="190"/>
                    <a:pt x="0" y="204"/>
                    <a:pt x="0" y="204"/>
                  </a:cubicBezTo>
                  <a:cubicBezTo>
                    <a:pt x="0" y="204"/>
                    <a:pt x="92" y="242"/>
                    <a:pt x="151" y="172"/>
                  </a:cubicBezTo>
                  <a:cubicBezTo>
                    <a:pt x="150" y="171"/>
                    <a:pt x="150" y="169"/>
                    <a:pt x="149" y="167"/>
                  </a:cubicBezTo>
                  <a:lnTo>
                    <a:pt x="187" y="191"/>
                  </a:lnTo>
                  <a:lnTo>
                    <a:pt x="212" y="160"/>
                  </a:ln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2664">
              <a:extLst>
                <a:ext uri="{FF2B5EF4-FFF2-40B4-BE49-F238E27FC236}">
                  <a16:creationId xmlns:a16="http://schemas.microsoft.com/office/drawing/2014/main" id="{39937774-8BB4-4F63-95E5-C089FCFEC21A}"/>
                </a:ext>
              </a:extLst>
            </p:cNvPr>
            <p:cNvSpPr>
              <a:spLocks/>
            </p:cNvSpPr>
            <p:nvPr/>
          </p:nvSpPr>
          <p:spPr bwMode="auto">
            <a:xfrm>
              <a:off x="10858500" y="5308600"/>
              <a:ext cx="115888" cy="138113"/>
            </a:xfrm>
            <a:custGeom>
              <a:avLst/>
              <a:gdLst>
                <a:gd name="T0" fmla="*/ 183 w 183"/>
                <a:gd name="T1" fmla="*/ 158 h 217"/>
                <a:gd name="T2" fmla="*/ 125 w 183"/>
                <a:gd name="T3" fmla="*/ 104 h 217"/>
                <a:gd name="T4" fmla="*/ 124 w 183"/>
                <a:gd name="T5" fmla="*/ 101 h 217"/>
                <a:gd name="T6" fmla="*/ 134 w 183"/>
                <a:gd name="T7" fmla="*/ 57 h 217"/>
                <a:gd name="T8" fmla="*/ 109 w 183"/>
                <a:gd name="T9" fmla="*/ 7 h 217"/>
                <a:gd name="T10" fmla="*/ 45 w 183"/>
                <a:gd name="T11" fmla="*/ 33 h 217"/>
                <a:gd name="T12" fmla="*/ 6 w 183"/>
                <a:gd name="T13" fmla="*/ 152 h 217"/>
                <a:gd name="T14" fmla="*/ 0 w 183"/>
                <a:gd name="T15" fmla="*/ 197 h 217"/>
                <a:gd name="T16" fmla="*/ 138 w 183"/>
                <a:gd name="T17" fmla="*/ 176 h 217"/>
                <a:gd name="T18" fmla="*/ 128 w 183"/>
                <a:gd name="T19" fmla="*/ 155 h 217"/>
                <a:gd name="T20" fmla="*/ 169 w 183"/>
                <a:gd name="T21" fmla="*/ 179 h 217"/>
                <a:gd name="T22" fmla="*/ 183 w 183"/>
                <a:gd name="T23" fmla="*/ 15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3" h="217">
                  <a:moveTo>
                    <a:pt x="183" y="158"/>
                  </a:moveTo>
                  <a:lnTo>
                    <a:pt x="125" y="104"/>
                  </a:lnTo>
                  <a:lnTo>
                    <a:pt x="124" y="101"/>
                  </a:lnTo>
                  <a:cubicBezTo>
                    <a:pt x="127" y="78"/>
                    <a:pt x="133" y="61"/>
                    <a:pt x="134" y="57"/>
                  </a:cubicBezTo>
                  <a:cubicBezTo>
                    <a:pt x="139" y="43"/>
                    <a:pt x="123" y="11"/>
                    <a:pt x="109" y="7"/>
                  </a:cubicBezTo>
                  <a:cubicBezTo>
                    <a:pt x="85" y="0"/>
                    <a:pt x="58" y="11"/>
                    <a:pt x="45" y="33"/>
                  </a:cubicBezTo>
                  <a:cubicBezTo>
                    <a:pt x="24" y="69"/>
                    <a:pt x="10" y="110"/>
                    <a:pt x="6" y="152"/>
                  </a:cubicBezTo>
                  <a:lnTo>
                    <a:pt x="0" y="197"/>
                  </a:lnTo>
                  <a:cubicBezTo>
                    <a:pt x="0" y="197"/>
                    <a:pt x="75" y="217"/>
                    <a:pt x="138" y="176"/>
                  </a:cubicBezTo>
                  <a:cubicBezTo>
                    <a:pt x="133" y="169"/>
                    <a:pt x="130" y="162"/>
                    <a:pt x="128" y="155"/>
                  </a:cubicBezTo>
                  <a:lnTo>
                    <a:pt x="169" y="179"/>
                  </a:lnTo>
                  <a:lnTo>
                    <a:pt x="183" y="158"/>
                  </a:ln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2665">
              <a:extLst>
                <a:ext uri="{FF2B5EF4-FFF2-40B4-BE49-F238E27FC236}">
                  <a16:creationId xmlns:a16="http://schemas.microsoft.com/office/drawing/2014/main" id="{ABDA4E36-790E-4324-BF86-2D3404D26B85}"/>
                </a:ext>
              </a:extLst>
            </p:cNvPr>
            <p:cNvSpPr>
              <a:spLocks/>
            </p:cNvSpPr>
            <p:nvPr/>
          </p:nvSpPr>
          <p:spPr bwMode="auto">
            <a:xfrm>
              <a:off x="10899775" y="5362575"/>
              <a:ext cx="41275" cy="49213"/>
            </a:xfrm>
            <a:custGeom>
              <a:avLst/>
              <a:gdLst>
                <a:gd name="T0" fmla="*/ 40 w 64"/>
                <a:gd name="T1" fmla="*/ 58 h 78"/>
                <a:gd name="T2" fmla="*/ 19 w 64"/>
                <a:gd name="T3" fmla="*/ 29 h 78"/>
                <a:gd name="T4" fmla="*/ 12 w 64"/>
                <a:gd name="T5" fmla="*/ 0 h 78"/>
                <a:gd name="T6" fmla="*/ 7 w 64"/>
                <a:gd name="T7" fmla="*/ 12 h 78"/>
                <a:gd name="T8" fmla="*/ 24 w 64"/>
                <a:gd name="T9" fmla="*/ 58 h 78"/>
                <a:gd name="T10" fmla="*/ 64 w 64"/>
                <a:gd name="T11" fmla="*/ 78 h 78"/>
                <a:gd name="T12" fmla="*/ 62 w 64"/>
                <a:gd name="T13" fmla="*/ 71 h 78"/>
                <a:gd name="T14" fmla="*/ 40 w 64"/>
                <a:gd name="T15" fmla="*/ 5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78">
                  <a:moveTo>
                    <a:pt x="40" y="58"/>
                  </a:moveTo>
                  <a:cubicBezTo>
                    <a:pt x="29" y="52"/>
                    <a:pt x="22" y="42"/>
                    <a:pt x="19" y="29"/>
                  </a:cubicBezTo>
                  <a:lnTo>
                    <a:pt x="12" y="0"/>
                  </a:lnTo>
                  <a:lnTo>
                    <a:pt x="7" y="12"/>
                  </a:lnTo>
                  <a:cubicBezTo>
                    <a:pt x="0" y="29"/>
                    <a:pt x="7" y="49"/>
                    <a:pt x="24" y="58"/>
                  </a:cubicBezTo>
                  <a:lnTo>
                    <a:pt x="64" y="78"/>
                  </a:lnTo>
                  <a:lnTo>
                    <a:pt x="62" y="71"/>
                  </a:lnTo>
                  <a:lnTo>
                    <a:pt x="40" y="58"/>
                  </a:lnTo>
                  <a:close/>
                </a:path>
              </a:pathLst>
            </a:custGeom>
            <a:solidFill>
              <a:srgbClr val="022E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2666">
              <a:extLst>
                <a:ext uri="{FF2B5EF4-FFF2-40B4-BE49-F238E27FC236}">
                  <a16:creationId xmlns:a16="http://schemas.microsoft.com/office/drawing/2014/main" id="{D63EFFE2-7EAA-490A-A628-8DDD4EEEEC7D}"/>
                </a:ext>
              </a:extLst>
            </p:cNvPr>
            <p:cNvSpPr>
              <a:spLocks/>
            </p:cNvSpPr>
            <p:nvPr/>
          </p:nvSpPr>
          <p:spPr bwMode="auto">
            <a:xfrm>
              <a:off x="10920413" y="5365750"/>
              <a:ext cx="15875" cy="11113"/>
            </a:xfrm>
            <a:custGeom>
              <a:avLst/>
              <a:gdLst>
                <a:gd name="T0" fmla="*/ 24 w 24"/>
                <a:gd name="T1" fmla="*/ 18 h 18"/>
                <a:gd name="T2" fmla="*/ 0 w 24"/>
                <a:gd name="T3" fmla="*/ 13 h 18"/>
                <a:gd name="T4" fmla="*/ 24 w 24"/>
                <a:gd name="T5" fmla="*/ 18 h 18"/>
              </a:gdLst>
              <a:ahLst/>
              <a:cxnLst>
                <a:cxn ang="0">
                  <a:pos x="T0" y="T1"/>
                </a:cxn>
                <a:cxn ang="0">
                  <a:pos x="T2" y="T3"/>
                </a:cxn>
                <a:cxn ang="0">
                  <a:pos x="T4" y="T5"/>
                </a:cxn>
              </a:cxnLst>
              <a:rect l="0" t="0" r="r" b="b"/>
              <a:pathLst>
                <a:path w="24" h="18">
                  <a:moveTo>
                    <a:pt x="24" y="18"/>
                  </a:moveTo>
                  <a:lnTo>
                    <a:pt x="0" y="13"/>
                  </a:lnTo>
                  <a:cubicBezTo>
                    <a:pt x="0" y="13"/>
                    <a:pt x="15" y="0"/>
                    <a:pt x="24" y="18"/>
                  </a:cubicBezTo>
                  <a:close/>
                </a:path>
              </a:pathLst>
            </a:custGeom>
            <a:solidFill>
              <a:srgbClr val="022E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2667">
              <a:extLst>
                <a:ext uri="{FF2B5EF4-FFF2-40B4-BE49-F238E27FC236}">
                  <a16:creationId xmlns:a16="http://schemas.microsoft.com/office/drawing/2014/main" id="{4C959CC3-5C8B-4FC0-9ED2-B2FE1DEF20A8}"/>
                </a:ext>
              </a:extLst>
            </p:cNvPr>
            <p:cNvSpPr>
              <a:spLocks/>
            </p:cNvSpPr>
            <p:nvPr/>
          </p:nvSpPr>
          <p:spPr bwMode="auto">
            <a:xfrm>
              <a:off x="10714038" y="5351463"/>
              <a:ext cx="65088" cy="60325"/>
            </a:xfrm>
            <a:custGeom>
              <a:avLst/>
              <a:gdLst>
                <a:gd name="T0" fmla="*/ 57 w 102"/>
                <a:gd name="T1" fmla="*/ 63 h 96"/>
                <a:gd name="T2" fmla="*/ 0 w 102"/>
                <a:gd name="T3" fmla="*/ 0 h 96"/>
                <a:gd name="T4" fmla="*/ 6 w 102"/>
                <a:gd name="T5" fmla="*/ 15 h 96"/>
                <a:gd name="T6" fmla="*/ 100 w 102"/>
                <a:gd name="T7" fmla="*/ 96 h 96"/>
                <a:gd name="T8" fmla="*/ 102 w 102"/>
                <a:gd name="T9" fmla="*/ 96 h 96"/>
                <a:gd name="T10" fmla="*/ 99 w 102"/>
                <a:gd name="T11" fmla="*/ 90 h 96"/>
                <a:gd name="T12" fmla="*/ 57 w 102"/>
                <a:gd name="T13" fmla="*/ 63 h 96"/>
              </a:gdLst>
              <a:ahLst/>
              <a:cxnLst>
                <a:cxn ang="0">
                  <a:pos x="T0" y="T1"/>
                </a:cxn>
                <a:cxn ang="0">
                  <a:pos x="T2" y="T3"/>
                </a:cxn>
                <a:cxn ang="0">
                  <a:pos x="T4" y="T5"/>
                </a:cxn>
                <a:cxn ang="0">
                  <a:pos x="T6" y="T7"/>
                </a:cxn>
                <a:cxn ang="0">
                  <a:pos x="T8" y="T9"/>
                </a:cxn>
                <a:cxn ang="0">
                  <a:pos x="T10" y="T11"/>
                </a:cxn>
                <a:cxn ang="0">
                  <a:pos x="T12" y="T13"/>
                </a:cxn>
              </a:cxnLst>
              <a:rect l="0" t="0" r="r" b="b"/>
              <a:pathLst>
                <a:path w="102" h="96">
                  <a:moveTo>
                    <a:pt x="57" y="63"/>
                  </a:moveTo>
                  <a:lnTo>
                    <a:pt x="0" y="0"/>
                  </a:lnTo>
                  <a:lnTo>
                    <a:pt x="6" y="15"/>
                  </a:lnTo>
                  <a:cubicBezTo>
                    <a:pt x="22" y="56"/>
                    <a:pt x="57" y="86"/>
                    <a:pt x="100" y="96"/>
                  </a:cubicBezTo>
                  <a:lnTo>
                    <a:pt x="102" y="96"/>
                  </a:lnTo>
                  <a:lnTo>
                    <a:pt x="99" y="90"/>
                  </a:lnTo>
                  <a:lnTo>
                    <a:pt x="57" y="63"/>
                  </a:lnTo>
                  <a:close/>
                </a:path>
              </a:pathLst>
            </a:custGeom>
            <a:solidFill>
              <a:srgbClr val="022E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Oval 2668">
              <a:extLst>
                <a:ext uri="{FF2B5EF4-FFF2-40B4-BE49-F238E27FC236}">
                  <a16:creationId xmlns:a16="http://schemas.microsoft.com/office/drawing/2014/main" id="{B67897FC-4ACC-4605-9DB6-5282CB08A250}"/>
                </a:ext>
              </a:extLst>
            </p:cNvPr>
            <p:cNvSpPr>
              <a:spLocks noChangeArrowheads="1"/>
            </p:cNvSpPr>
            <p:nvPr/>
          </p:nvSpPr>
          <p:spPr bwMode="auto">
            <a:xfrm>
              <a:off x="10731500" y="5264150"/>
              <a:ext cx="4763" cy="476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2669">
              <a:extLst>
                <a:ext uri="{FF2B5EF4-FFF2-40B4-BE49-F238E27FC236}">
                  <a16:creationId xmlns:a16="http://schemas.microsoft.com/office/drawing/2014/main" id="{FCF980C1-0438-4C97-B5D1-4B12BC15BF2B}"/>
                </a:ext>
              </a:extLst>
            </p:cNvPr>
            <p:cNvSpPr>
              <a:spLocks/>
            </p:cNvSpPr>
            <p:nvPr/>
          </p:nvSpPr>
          <p:spPr bwMode="auto">
            <a:xfrm>
              <a:off x="10650538" y="5297488"/>
              <a:ext cx="79375" cy="23813"/>
            </a:xfrm>
            <a:custGeom>
              <a:avLst/>
              <a:gdLst>
                <a:gd name="T0" fmla="*/ 127 w 127"/>
                <a:gd name="T1" fmla="*/ 31 h 39"/>
                <a:gd name="T2" fmla="*/ 108 w 127"/>
                <a:gd name="T3" fmla="*/ 15 h 39"/>
                <a:gd name="T4" fmla="*/ 76 w 127"/>
                <a:gd name="T5" fmla="*/ 14 h 39"/>
                <a:gd name="T6" fmla="*/ 43 w 127"/>
                <a:gd name="T7" fmla="*/ 16 h 39"/>
                <a:gd name="T8" fmla="*/ 17 w 127"/>
                <a:gd name="T9" fmla="*/ 0 h 39"/>
                <a:gd name="T10" fmla="*/ 0 w 127"/>
                <a:gd name="T11" fmla="*/ 6 h 39"/>
                <a:gd name="T12" fmla="*/ 7 w 127"/>
                <a:gd name="T13" fmla="*/ 25 h 39"/>
                <a:gd name="T14" fmla="*/ 45 w 127"/>
                <a:gd name="T15" fmla="*/ 37 h 39"/>
                <a:gd name="T16" fmla="*/ 71 w 127"/>
                <a:gd name="T17" fmla="*/ 32 h 39"/>
                <a:gd name="T18" fmla="*/ 80 w 127"/>
                <a:gd name="T19" fmla="*/ 26 h 39"/>
                <a:gd name="T20" fmla="*/ 107 w 127"/>
                <a:gd name="T21" fmla="*/ 25 h 39"/>
                <a:gd name="T22" fmla="*/ 126 w 127"/>
                <a:gd name="T23" fmla="*/ 35 h 39"/>
                <a:gd name="T24" fmla="*/ 127 w 127"/>
                <a:gd name="T25" fmla="*/ 3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39">
                  <a:moveTo>
                    <a:pt x="127" y="31"/>
                  </a:moveTo>
                  <a:lnTo>
                    <a:pt x="108" y="15"/>
                  </a:lnTo>
                  <a:cubicBezTo>
                    <a:pt x="99" y="7"/>
                    <a:pt x="86" y="7"/>
                    <a:pt x="76" y="14"/>
                  </a:cubicBezTo>
                  <a:cubicBezTo>
                    <a:pt x="66" y="21"/>
                    <a:pt x="53" y="22"/>
                    <a:pt x="43" y="16"/>
                  </a:cubicBezTo>
                  <a:lnTo>
                    <a:pt x="17" y="0"/>
                  </a:lnTo>
                  <a:lnTo>
                    <a:pt x="0" y="6"/>
                  </a:lnTo>
                  <a:lnTo>
                    <a:pt x="7" y="25"/>
                  </a:lnTo>
                  <a:lnTo>
                    <a:pt x="45" y="37"/>
                  </a:lnTo>
                  <a:cubicBezTo>
                    <a:pt x="53" y="39"/>
                    <a:pt x="63" y="38"/>
                    <a:pt x="71" y="32"/>
                  </a:cubicBezTo>
                  <a:lnTo>
                    <a:pt x="80" y="26"/>
                  </a:lnTo>
                  <a:cubicBezTo>
                    <a:pt x="88" y="20"/>
                    <a:pt x="99" y="20"/>
                    <a:pt x="107" y="25"/>
                  </a:cubicBezTo>
                  <a:lnTo>
                    <a:pt x="126" y="35"/>
                  </a:lnTo>
                  <a:lnTo>
                    <a:pt x="127" y="31"/>
                  </a:ln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2670">
              <a:extLst>
                <a:ext uri="{FF2B5EF4-FFF2-40B4-BE49-F238E27FC236}">
                  <a16:creationId xmlns:a16="http://schemas.microsoft.com/office/drawing/2014/main" id="{12D46E9B-AA7F-45E2-998B-24692AE59657}"/>
                </a:ext>
              </a:extLst>
            </p:cNvPr>
            <p:cNvSpPr>
              <a:spLocks/>
            </p:cNvSpPr>
            <p:nvPr/>
          </p:nvSpPr>
          <p:spPr bwMode="auto">
            <a:xfrm>
              <a:off x="10734675" y="5281613"/>
              <a:ext cx="7938" cy="4763"/>
            </a:xfrm>
            <a:custGeom>
              <a:avLst/>
              <a:gdLst>
                <a:gd name="T0" fmla="*/ 4 w 14"/>
                <a:gd name="T1" fmla="*/ 3 h 8"/>
                <a:gd name="T2" fmla="*/ 0 w 14"/>
                <a:gd name="T3" fmla="*/ 7 h 8"/>
                <a:gd name="T4" fmla="*/ 14 w 14"/>
                <a:gd name="T5" fmla="*/ 8 h 8"/>
                <a:gd name="T6" fmla="*/ 13 w 14"/>
                <a:gd name="T7" fmla="*/ 5 h 8"/>
                <a:gd name="T8" fmla="*/ 4 w 14"/>
                <a:gd name="T9" fmla="*/ 3 h 8"/>
              </a:gdLst>
              <a:ahLst/>
              <a:cxnLst>
                <a:cxn ang="0">
                  <a:pos x="T0" y="T1"/>
                </a:cxn>
                <a:cxn ang="0">
                  <a:pos x="T2" y="T3"/>
                </a:cxn>
                <a:cxn ang="0">
                  <a:pos x="T4" y="T5"/>
                </a:cxn>
                <a:cxn ang="0">
                  <a:pos x="T6" y="T7"/>
                </a:cxn>
                <a:cxn ang="0">
                  <a:pos x="T8" y="T9"/>
                </a:cxn>
              </a:cxnLst>
              <a:rect l="0" t="0" r="r" b="b"/>
              <a:pathLst>
                <a:path w="14" h="8">
                  <a:moveTo>
                    <a:pt x="4" y="3"/>
                  </a:moveTo>
                  <a:lnTo>
                    <a:pt x="0" y="7"/>
                  </a:lnTo>
                  <a:lnTo>
                    <a:pt x="14" y="8"/>
                  </a:lnTo>
                  <a:lnTo>
                    <a:pt x="13" y="5"/>
                  </a:lnTo>
                  <a:cubicBezTo>
                    <a:pt x="11" y="1"/>
                    <a:pt x="7" y="0"/>
                    <a:pt x="4"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2671">
              <a:extLst>
                <a:ext uri="{FF2B5EF4-FFF2-40B4-BE49-F238E27FC236}">
                  <a16:creationId xmlns:a16="http://schemas.microsoft.com/office/drawing/2014/main" id="{B3D5B8E4-9E1F-4D4C-8718-E2F33D5662E0}"/>
                </a:ext>
              </a:extLst>
            </p:cNvPr>
            <p:cNvSpPr>
              <a:spLocks/>
            </p:cNvSpPr>
            <p:nvPr/>
          </p:nvSpPr>
          <p:spPr bwMode="auto">
            <a:xfrm>
              <a:off x="10661650" y="5221288"/>
              <a:ext cx="53975" cy="76200"/>
            </a:xfrm>
            <a:custGeom>
              <a:avLst/>
              <a:gdLst>
                <a:gd name="T0" fmla="*/ 85 w 86"/>
                <a:gd name="T1" fmla="*/ 70 h 120"/>
                <a:gd name="T2" fmla="*/ 78 w 86"/>
                <a:gd name="T3" fmla="*/ 58 h 120"/>
                <a:gd name="T4" fmla="*/ 72 w 86"/>
                <a:gd name="T5" fmla="*/ 52 h 120"/>
                <a:gd name="T6" fmla="*/ 75 w 86"/>
                <a:gd name="T7" fmla="*/ 48 h 120"/>
                <a:gd name="T8" fmla="*/ 72 w 86"/>
                <a:gd name="T9" fmla="*/ 27 h 120"/>
                <a:gd name="T10" fmla="*/ 68 w 86"/>
                <a:gd name="T11" fmla="*/ 24 h 120"/>
                <a:gd name="T12" fmla="*/ 47 w 86"/>
                <a:gd name="T13" fmla="*/ 17 h 120"/>
                <a:gd name="T14" fmla="*/ 24 w 86"/>
                <a:gd name="T15" fmla="*/ 18 h 120"/>
                <a:gd name="T16" fmla="*/ 0 w 86"/>
                <a:gd name="T17" fmla="*/ 1 h 120"/>
                <a:gd name="T18" fmla="*/ 15 w 86"/>
                <a:gd name="T19" fmla="*/ 17 h 120"/>
                <a:gd name="T20" fmla="*/ 33 w 86"/>
                <a:gd name="T21" fmla="*/ 29 h 120"/>
                <a:gd name="T22" fmla="*/ 50 w 86"/>
                <a:gd name="T23" fmla="*/ 120 h 120"/>
                <a:gd name="T24" fmla="*/ 72 w 86"/>
                <a:gd name="T25" fmla="*/ 90 h 120"/>
                <a:gd name="T26" fmla="*/ 59 w 86"/>
                <a:gd name="T27" fmla="*/ 78 h 120"/>
                <a:gd name="T28" fmla="*/ 59 w 86"/>
                <a:gd name="T29" fmla="*/ 73 h 120"/>
                <a:gd name="T30" fmla="*/ 67 w 86"/>
                <a:gd name="T31" fmla="*/ 65 h 120"/>
                <a:gd name="T32" fmla="*/ 75 w 86"/>
                <a:gd name="T33" fmla="*/ 72 h 120"/>
                <a:gd name="T34" fmla="*/ 76 w 86"/>
                <a:gd name="T35" fmla="*/ 87 h 120"/>
                <a:gd name="T36" fmla="*/ 86 w 86"/>
                <a:gd name="T37" fmla="*/ 87 h 120"/>
                <a:gd name="T38" fmla="*/ 85 w 86"/>
                <a:gd name="T39" fmla="*/ 7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120">
                  <a:moveTo>
                    <a:pt x="85" y="70"/>
                  </a:moveTo>
                  <a:cubicBezTo>
                    <a:pt x="85" y="65"/>
                    <a:pt x="82" y="61"/>
                    <a:pt x="78" y="58"/>
                  </a:cubicBezTo>
                  <a:lnTo>
                    <a:pt x="72" y="52"/>
                  </a:lnTo>
                  <a:lnTo>
                    <a:pt x="75" y="48"/>
                  </a:lnTo>
                  <a:cubicBezTo>
                    <a:pt x="79" y="42"/>
                    <a:pt x="78" y="32"/>
                    <a:pt x="72" y="27"/>
                  </a:cubicBezTo>
                  <a:lnTo>
                    <a:pt x="68" y="24"/>
                  </a:lnTo>
                  <a:cubicBezTo>
                    <a:pt x="68" y="24"/>
                    <a:pt x="57" y="15"/>
                    <a:pt x="47" y="17"/>
                  </a:cubicBezTo>
                  <a:cubicBezTo>
                    <a:pt x="39" y="19"/>
                    <a:pt x="30" y="19"/>
                    <a:pt x="24" y="18"/>
                  </a:cubicBezTo>
                  <a:cubicBezTo>
                    <a:pt x="24" y="12"/>
                    <a:pt x="21" y="0"/>
                    <a:pt x="0" y="1"/>
                  </a:cubicBezTo>
                  <a:cubicBezTo>
                    <a:pt x="9" y="8"/>
                    <a:pt x="12" y="10"/>
                    <a:pt x="15" y="17"/>
                  </a:cubicBezTo>
                  <a:cubicBezTo>
                    <a:pt x="15" y="17"/>
                    <a:pt x="18" y="28"/>
                    <a:pt x="33" y="29"/>
                  </a:cubicBezTo>
                  <a:cubicBezTo>
                    <a:pt x="23" y="39"/>
                    <a:pt x="7" y="100"/>
                    <a:pt x="50" y="120"/>
                  </a:cubicBezTo>
                  <a:cubicBezTo>
                    <a:pt x="65" y="111"/>
                    <a:pt x="70" y="95"/>
                    <a:pt x="72" y="90"/>
                  </a:cubicBezTo>
                  <a:cubicBezTo>
                    <a:pt x="65" y="90"/>
                    <a:pt x="59" y="85"/>
                    <a:pt x="59" y="78"/>
                  </a:cubicBezTo>
                  <a:lnTo>
                    <a:pt x="59" y="73"/>
                  </a:lnTo>
                  <a:cubicBezTo>
                    <a:pt x="59" y="69"/>
                    <a:pt x="62" y="65"/>
                    <a:pt x="67" y="65"/>
                  </a:cubicBezTo>
                  <a:cubicBezTo>
                    <a:pt x="71" y="64"/>
                    <a:pt x="75" y="68"/>
                    <a:pt x="75" y="72"/>
                  </a:cubicBezTo>
                  <a:lnTo>
                    <a:pt x="76" y="87"/>
                  </a:lnTo>
                  <a:lnTo>
                    <a:pt x="86" y="87"/>
                  </a:lnTo>
                  <a:lnTo>
                    <a:pt x="85" y="7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2672">
              <a:extLst>
                <a:ext uri="{FF2B5EF4-FFF2-40B4-BE49-F238E27FC236}">
                  <a16:creationId xmlns:a16="http://schemas.microsoft.com/office/drawing/2014/main" id="{C1B1FD79-0EA1-4BE1-8A3D-11F4AAC6AC3A}"/>
                </a:ext>
              </a:extLst>
            </p:cNvPr>
            <p:cNvSpPr>
              <a:spLocks/>
            </p:cNvSpPr>
            <p:nvPr/>
          </p:nvSpPr>
          <p:spPr bwMode="auto">
            <a:xfrm>
              <a:off x="10725150" y="5254625"/>
              <a:ext cx="11113" cy="7938"/>
            </a:xfrm>
            <a:custGeom>
              <a:avLst/>
              <a:gdLst>
                <a:gd name="T0" fmla="*/ 2 w 17"/>
                <a:gd name="T1" fmla="*/ 12 h 12"/>
                <a:gd name="T2" fmla="*/ 1 w 17"/>
                <a:gd name="T3" fmla="*/ 12 h 12"/>
                <a:gd name="T4" fmla="*/ 0 w 17"/>
                <a:gd name="T5" fmla="*/ 10 h 12"/>
                <a:gd name="T6" fmla="*/ 5 w 17"/>
                <a:gd name="T7" fmla="*/ 2 h 12"/>
                <a:gd name="T8" fmla="*/ 15 w 17"/>
                <a:gd name="T9" fmla="*/ 1 h 12"/>
                <a:gd name="T10" fmla="*/ 16 w 17"/>
                <a:gd name="T11" fmla="*/ 3 h 12"/>
                <a:gd name="T12" fmla="*/ 14 w 17"/>
                <a:gd name="T13" fmla="*/ 4 h 12"/>
                <a:gd name="T14" fmla="*/ 7 w 17"/>
                <a:gd name="T15" fmla="*/ 5 h 12"/>
                <a:gd name="T16" fmla="*/ 3 w 17"/>
                <a:gd name="T17" fmla="*/ 11 h 12"/>
                <a:gd name="T18" fmla="*/ 2 w 17"/>
                <a:gd name="T1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2">
                  <a:moveTo>
                    <a:pt x="2" y="12"/>
                  </a:moveTo>
                  <a:cubicBezTo>
                    <a:pt x="1" y="12"/>
                    <a:pt x="1" y="12"/>
                    <a:pt x="1" y="12"/>
                  </a:cubicBezTo>
                  <a:cubicBezTo>
                    <a:pt x="0" y="12"/>
                    <a:pt x="0" y="11"/>
                    <a:pt x="0" y="10"/>
                  </a:cubicBezTo>
                  <a:cubicBezTo>
                    <a:pt x="0" y="10"/>
                    <a:pt x="1" y="5"/>
                    <a:pt x="5" y="2"/>
                  </a:cubicBezTo>
                  <a:cubicBezTo>
                    <a:pt x="8" y="1"/>
                    <a:pt x="11" y="0"/>
                    <a:pt x="15" y="1"/>
                  </a:cubicBezTo>
                  <a:cubicBezTo>
                    <a:pt x="16" y="1"/>
                    <a:pt x="17" y="2"/>
                    <a:pt x="16" y="3"/>
                  </a:cubicBezTo>
                  <a:cubicBezTo>
                    <a:pt x="16" y="4"/>
                    <a:pt x="15" y="5"/>
                    <a:pt x="14" y="4"/>
                  </a:cubicBezTo>
                  <a:cubicBezTo>
                    <a:pt x="11" y="4"/>
                    <a:pt x="9" y="4"/>
                    <a:pt x="7" y="5"/>
                  </a:cubicBezTo>
                  <a:cubicBezTo>
                    <a:pt x="4" y="7"/>
                    <a:pt x="3" y="11"/>
                    <a:pt x="3" y="11"/>
                  </a:cubicBezTo>
                  <a:cubicBezTo>
                    <a:pt x="3" y="12"/>
                    <a:pt x="2" y="12"/>
                    <a:pt x="2" y="1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2673">
              <a:extLst>
                <a:ext uri="{FF2B5EF4-FFF2-40B4-BE49-F238E27FC236}">
                  <a16:creationId xmlns:a16="http://schemas.microsoft.com/office/drawing/2014/main" id="{5437F506-74B9-469F-8836-A97CDC2B6FDB}"/>
                </a:ext>
              </a:extLst>
            </p:cNvPr>
            <p:cNvSpPr>
              <a:spLocks/>
            </p:cNvSpPr>
            <p:nvPr/>
          </p:nvSpPr>
          <p:spPr bwMode="auto">
            <a:xfrm>
              <a:off x="10907713" y="5303838"/>
              <a:ext cx="39688" cy="30163"/>
            </a:xfrm>
            <a:custGeom>
              <a:avLst/>
              <a:gdLst>
                <a:gd name="T0" fmla="*/ 64 w 64"/>
                <a:gd name="T1" fmla="*/ 33 h 48"/>
                <a:gd name="T2" fmla="*/ 17 w 64"/>
                <a:gd name="T3" fmla="*/ 0 h 48"/>
                <a:gd name="T4" fmla="*/ 0 w 64"/>
                <a:gd name="T5" fmla="*/ 24 h 48"/>
                <a:gd name="T6" fmla="*/ 53 w 64"/>
                <a:gd name="T7" fmla="*/ 48 h 48"/>
                <a:gd name="T8" fmla="*/ 64 w 64"/>
                <a:gd name="T9" fmla="*/ 33 h 48"/>
              </a:gdLst>
              <a:ahLst/>
              <a:cxnLst>
                <a:cxn ang="0">
                  <a:pos x="T0" y="T1"/>
                </a:cxn>
                <a:cxn ang="0">
                  <a:pos x="T2" y="T3"/>
                </a:cxn>
                <a:cxn ang="0">
                  <a:pos x="T4" y="T5"/>
                </a:cxn>
                <a:cxn ang="0">
                  <a:pos x="T6" y="T7"/>
                </a:cxn>
                <a:cxn ang="0">
                  <a:pos x="T8" y="T9"/>
                </a:cxn>
              </a:cxnLst>
              <a:rect l="0" t="0" r="r" b="b"/>
              <a:pathLst>
                <a:path w="64" h="48">
                  <a:moveTo>
                    <a:pt x="64" y="33"/>
                  </a:moveTo>
                  <a:cubicBezTo>
                    <a:pt x="43" y="8"/>
                    <a:pt x="17" y="0"/>
                    <a:pt x="17" y="0"/>
                  </a:cubicBezTo>
                  <a:lnTo>
                    <a:pt x="0" y="24"/>
                  </a:lnTo>
                  <a:lnTo>
                    <a:pt x="53" y="48"/>
                  </a:lnTo>
                  <a:lnTo>
                    <a:pt x="64" y="33"/>
                  </a:ln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2674">
              <a:extLst>
                <a:ext uri="{FF2B5EF4-FFF2-40B4-BE49-F238E27FC236}">
                  <a16:creationId xmlns:a16="http://schemas.microsoft.com/office/drawing/2014/main" id="{51859351-69CE-424F-8804-6C67DA288CAE}"/>
                </a:ext>
              </a:extLst>
            </p:cNvPr>
            <p:cNvSpPr>
              <a:spLocks/>
            </p:cNvSpPr>
            <p:nvPr/>
          </p:nvSpPr>
          <p:spPr bwMode="auto">
            <a:xfrm>
              <a:off x="10880725" y="5329238"/>
              <a:ext cx="66675" cy="26988"/>
            </a:xfrm>
            <a:custGeom>
              <a:avLst/>
              <a:gdLst>
                <a:gd name="T0" fmla="*/ 99 w 106"/>
                <a:gd name="T1" fmla="*/ 0 h 42"/>
                <a:gd name="T2" fmla="*/ 104 w 106"/>
                <a:gd name="T3" fmla="*/ 16 h 42"/>
                <a:gd name="T4" fmla="*/ 22 w 106"/>
                <a:gd name="T5" fmla="*/ 42 h 42"/>
                <a:gd name="T6" fmla="*/ 0 w 106"/>
                <a:gd name="T7" fmla="*/ 42 h 42"/>
                <a:gd name="T8" fmla="*/ 4 w 106"/>
                <a:gd name="T9" fmla="*/ 19 h 42"/>
                <a:gd name="T10" fmla="*/ 56 w 106"/>
                <a:gd name="T11" fmla="*/ 12 h 42"/>
                <a:gd name="T12" fmla="*/ 97 w 106"/>
                <a:gd name="T13" fmla="*/ 4 h 42"/>
                <a:gd name="T14" fmla="*/ 99 w 106"/>
                <a:gd name="T15" fmla="*/ 0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42">
                  <a:moveTo>
                    <a:pt x="99" y="0"/>
                  </a:moveTo>
                  <a:cubicBezTo>
                    <a:pt x="99" y="0"/>
                    <a:pt x="104" y="8"/>
                    <a:pt x="104" y="16"/>
                  </a:cubicBezTo>
                  <a:cubicBezTo>
                    <a:pt x="87" y="36"/>
                    <a:pt x="41" y="16"/>
                    <a:pt x="22" y="42"/>
                  </a:cubicBezTo>
                  <a:lnTo>
                    <a:pt x="0" y="42"/>
                  </a:lnTo>
                  <a:lnTo>
                    <a:pt x="4" y="19"/>
                  </a:lnTo>
                  <a:cubicBezTo>
                    <a:pt x="4" y="19"/>
                    <a:pt x="27" y="6"/>
                    <a:pt x="56" y="12"/>
                  </a:cubicBezTo>
                  <a:cubicBezTo>
                    <a:pt x="106" y="21"/>
                    <a:pt x="97" y="4"/>
                    <a:pt x="97" y="4"/>
                  </a:cubicBezTo>
                  <a:lnTo>
                    <a:pt x="99" y="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2675">
              <a:extLst>
                <a:ext uri="{FF2B5EF4-FFF2-40B4-BE49-F238E27FC236}">
                  <a16:creationId xmlns:a16="http://schemas.microsoft.com/office/drawing/2014/main" id="{C0CB89B4-E0F9-41CC-9E59-1D4EA3BF4A30}"/>
                </a:ext>
              </a:extLst>
            </p:cNvPr>
            <p:cNvSpPr>
              <a:spLocks/>
            </p:cNvSpPr>
            <p:nvPr/>
          </p:nvSpPr>
          <p:spPr bwMode="auto">
            <a:xfrm>
              <a:off x="10925175" y="5318125"/>
              <a:ext cx="19050" cy="14288"/>
            </a:xfrm>
            <a:custGeom>
              <a:avLst/>
              <a:gdLst>
                <a:gd name="T0" fmla="*/ 28 w 30"/>
                <a:gd name="T1" fmla="*/ 22 h 22"/>
                <a:gd name="T2" fmla="*/ 0 w 30"/>
                <a:gd name="T3" fmla="*/ 0 h 22"/>
                <a:gd name="T4" fmla="*/ 30 w 30"/>
                <a:gd name="T5" fmla="*/ 18 h 22"/>
                <a:gd name="T6" fmla="*/ 28 w 30"/>
                <a:gd name="T7" fmla="*/ 22 h 22"/>
              </a:gdLst>
              <a:ahLst/>
              <a:cxnLst>
                <a:cxn ang="0">
                  <a:pos x="T0" y="T1"/>
                </a:cxn>
                <a:cxn ang="0">
                  <a:pos x="T2" y="T3"/>
                </a:cxn>
                <a:cxn ang="0">
                  <a:pos x="T4" y="T5"/>
                </a:cxn>
                <a:cxn ang="0">
                  <a:pos x="T6" y="T7"/>
                </a:cxn>
              </a:cxnLst>
              <a:rect l="0" t="0" r="r" b="b"/>
              <a:pathLst>
                <a:path w="30" h="22">
                  <a:moveTo>
                    <a:pt x="28" y="22"/>
                  </a:moveTo>
                  <a:cubicBezTo>
                    <a:pt x="28" y="22"/>
                    <a:pt x="14" y="5"/>
                    <a:pt x="0" y="0"/>
                  </a:cubicBezTo>
                  <a:cubicBezTo>
                    <a:pt x="17" y="3"/>
                    <a:pt x="30" y="18"/>
                    <a:pt x="30" y="18"/>
                  </a:cubicBezTo>
                  <a:lnTo>
                    <a:pt x="28" y="22"/>
                  </a:lnTo>
                  <a:close/>
                </a:path>
              </a:pathLst>
            </a:custGeom>
            <a:solidFill>
              <a:srgbClr val="022E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2676">
              <a:extLst>
                <a:ext uri="{FF2B5EF4-FFF2-40B4-BE49-F238E27FC236}">
                  <a16:creationId xmlns:a16="http://schemas.microsoft.com/office/drawing/2014/main" id="{51A3E2DA-B261-4B99-AAB1-EDC0E5031880}"/>
                </a:ext>
              </a:extLst>
            </p:cNvPr>
            <p:cNvSpPr>
              <a:spLocks/>
            </p:cNvSpPr>
            <p:nvPr/>
          </p:nvSpPr>
          <p:spPr bwMode="auto">
            <a:xfrm>
              <a:off x="11049000" y="5227638"/>
              <a:ext cx="85725" cy="68263"/>
            </a:xfrm>
            <a:custGeom>
              <a:avLst/>
              <a:gdLst>
                <a:gd name="T0" fmla="*/ 117 w 136"/>
                <a:gd name="T1" fmla="*/ 20 h 108"/>
                <a:gd name="T2" fmla="*/ 75 w 136"/>
                <a:gd name="T3" fmla="*/ 15 h 108"/>
                <a:gd name="T4" fmla="*/ 39 w 136"/>
                <a:gd name="T5" fmla="*/ 49 h 108"/>
                <a:gd name="T6" fmla="*/ 30 w 136"/>
                <a:gd name="T7" fmla="*/ 58 h 108"/>
                <a:gd name="T8" fmla="*/ 18 w 136"/>
                <a:gd name="T9" fmla="*/ 55 h 108"/>
                <a:gd name="T10" fmla="*/ 0 w 136"/>
                <a:gd name="T11" fmla="*/ 67 h 108"/>
                <a:gd name="T12" fmla="*/ 12 w 136"/>
                <a:gd name="T13" fmla="*/ 78 h 108"/>
                <a:gd name="T14" fmla="*/ 9 w 136"/>
                <a:gd name="T15" fmla="*/ 93 h 108"/>
                <a:gd name="T16" fmla="*/ 24 w 136"/>
                <a:gd name="T17" fmla="*/ 96 h 108"/>
                <a:gd name="T18" fmla="*/ 27 w 136"/>
                <a:gd name="T19" fmla="*/ 100 h 108"/>
                <a:gd name="T20" fmla="*/ 58 w 136"/>
                <a:gd name="T21" fmla="*/ 94 h 108"/>
                <a:gd name="T22" fmla="*/ 83 w 136"/>
                <a:gd name="T23" fmla="*/ 78 h 108"/>
                <a:gd name="T24" fmla="*/ 73 w 136"/>
                <a:gd name="T25" fmla="*/ 66 h 108"/>
                <a:gd name="T26" fmla="*/ 74 w 136"/>
                <a:gd name="T27" fmla="*/ 59 h 108"/>
                <a:gd name="T28" fmla="*/ 83 w 136"/>
                <a:gd name="T29" fmla="*/ 52 h 108"/>
                <a:gd name="T30" fmla="*/ 91 w 136"/>
                <a:gd name="T31" fmla="*/ 61 h 108"/>
                <a:gd name="T32" fmla="*/ 91 w 136"/>
                <a:gd name="T33" fmla="*/ 62 h 108"/>
                <a:gd name="T34" fmla="*/ 107 w 136"/>
                <a:gd name="T35" fmla="*/ 46 h 108"/>
                <a:gd name="T36" fmla="*/ 134 w 136"/>
                <a:gd name="T37" fmla="*/ 35 h 108"/>
                <a:gd name="T38" fmla="*/ 117 w 136"/>
                <a:gd name="T39" fmla="*/ 2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08">
                  <a:moveTo>
                    <a:pt x="117" y="20"/>
                  </a:moveTo>
                  <a:cubicBezTo>
                    <a:pt x="110" y="0"/>
                    <a:pt x="81" y="0"/>
                    <a:pt x="75" y="15"/>
                  </a:cubicBezTo>
                  <a:cubicBezTo>
                    <a:pt x="57" y="2"/>
                    <a:pt x="24" y="26"/>
                    <a:pt x="39" y="49"/>
                  </a:cubicBezTo>
                  <a:cubicBezTo>
                    <a:pt x="34" y="51"/>
                    <a:pt x="31" y="54"/>
                    <a:pt x="30" y="58"/>
                  </a:cubicBezTo>
                  <a:cubicBezTo>
                    <a:pt x="26" y="56"/>
                    <a:pt x="22" y="55"/>
                    <a:pt x="18" y="55"/>
                  </a:cubicBezTo>
                  <a:cubicBezTo>
                    <a:pt x="8" y="55"/>
                    <a:pt x="0" y="60"/>
                    <a:pt x="0" y="67"/>
                  </a:cubicBezTo>
                  <a:cubicBezTo>
                    <a:pt x="0" y="72"/>
                    <a:pt x="5" y="76"/>
                    <a:pt x="12" y="78"/>
                  </a:cubicBezTo>
                  <a:cubicBezTo>
                    <a:pt x="7" y="82"/>
                    <a:pt x="5" y="88"/>
                    <a:pt x="9" y="93"/>
                  </a:cubicBezTo>
                  <a:cubicBezTo>
                    <a:pt x="13" y="98"/>
                    <a:pt x="19" y="98"/>
                    <a:pt x="24" y="96"/>
                  </a:cubicBezTo>
                  <a:cubicBezTo>
                    <a:pt x="25" y="97"/>
                    <a:pt x="26" y="99"/>
                    <a:pt x="27" y="100"/>
                  </a:cubicBezTo>
                  <a:cubicBezTo>
                    <a:pt x="35" y="108"/>
                    <a:pt x="56" y="106"/>
                    <a:pt x="58" y="94"/>
                  </a:cubicBezTo>
                  <a:cubicBezTo>
                    <a:pt x="69" y="94"/>
                    <a:pt x="80" y="88"/>
                    <a:pt x="83" y="78"/>
                  </a:cubicBezTo>
                  <a:cubicBezTo>
                    <a:pt x="77" y="78"/>
                    <a:pt x="73" y="72"/>
                    <a:pt x="73" y="66"/>
                  </a:cubicBezTo>
                  <a:lnTo>
                    <a:pt x="74" y="59"/>
                  </a:lnTo>
                  <a:cubicBezTo>
                    <a:pt x="74" y="55"/>
                    <a:pt x="78" y="51"/>
                    <a:pt x="83" y="52"/>
                  </a:cubicBezTo>
                  <a:cubicBezTo>
                    <a:pt x="88" y="52"/>
                    <a:pt x="92" y="56"/>
                    <a:pt x="91" y="61"/>
                  </a:cubicBezTo>
                  <a:lnTo>
                    <a:pt x="91" y="62"/>
                  </a:lnTo>
                  <a:cubicBezTo>
                    <a:pt x="97" y="60"/>
                    <a:pt x="103" y="57"/>
                    <a:pt x="107" y="46"/>
                  </a:cubicBezTo>
                  <a:cubicBezTo>
                    <a:pt x="119" y="50"/>
                    <a:pt x="132" y="44"/>
                    <a:pt x="134" y="35"/>
                  </a:cubicBezTo>
                  <a:cubicBezTo>
                    <a:pt x="136" y="26"/>
                    <a:pt x="125" y="17"/>
                    <a:pt x="117" y="2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677">
              <a:extLst>
                <a:ext uri="{FF2B5EF4-FFF2-40B4-BE49-F238E27FC236}">
                  <a16:creationId xmlns:a16="http://schemas.microsoft.com/office/drawing/2014/main" id="{55E89FE5-F5EE-4944-BE13-D130BDF486FF}"/>
                </a:ext>
              </a:extLst>
            </p:cNvPr>
            <p:cNvSpPr>
              <a:spLocks/>
            </p:cNvSpPr>
            <p:nvPr/>
          </p:nvSpPr>
          <p:spPr bwMode="auto">
            <a:xfrm>
              <a:off x="11164888" y="5327650"/>
              <a:ext cx="161925" cy="128588"/>
            </a:xfrm>
            <a:custGeom>
              <a:avLst/>
              <a:gdLst>
                <a:gd name="T0" fmla="*/ 201 w 257"/>
                <a:gd name="T1" fmla="*/ 112 h 202"/>
                <a:gd name="T2" fmla="*/ 206 w 257"/>
                <a:gd name="T3" fmla="*/ 45 h 202"/>
                <a:gd name="T4" fmla="*/ 206 w 257"/>
                <a:gd name="T5" fmla="*/ 45 h 202"/>
                <a:gd name="T6" fmla="*/ 198 w 257"/>
                <a:gd name="T7" fmla="*/ 17 h 202"/>
                <a:gd name="T8" fmla="*/ 159 w 257"/>
                <a:gd name="T9" fmla="*/ 3 h 202"/>
                <a:gd name="T10" fmla="*/ 0 w 257"/>
                <a:gd name="T11" fmla="*/ 146 h 202"/>
                <a:gd name="T12" fmla="*/ 113 w 257"/>
                <a:gd name="T13" fmla="*/ 202 h 202"/>
                <a:gd name="T14" fmla="*/ 133 w 257"/>
                <a:gd name="T15" fmla="*/ 154 h 202"/>
                <a:gd name="T16" fmla="*/ 146 w 257"/>
                <a:gd name="T17" fmla="*/ 132 h 202"/>
                <a:gd name="T18" fmla="*/ 163 w 257"/>
                <a:gd name="T19" fmla="*/ 111 h 202"/>
                <a:gd name="T20" fmla="*/ 163 w 257"/>
                <a:gd name="T21" fmla="*/ 115 h 202"/>
                <a:gd name="T22" fmla="*/ 179 w 257"/>
                <a:gd name="T23" fmla="*/ 145 h 202"/>
                <a:gd name="T24" fmla="*/ 231 w 257"/>
                <a:gd name="T25" fmla="*/ 180 h 202"/>
                <a:gd name="T26" fmla="*/ 256 w 257"/>
                <a:gd name="T27" fmla="*/ 148 h 202"/>
                <a:gd name="T28" fmla="*/ 257 w 257"/>
                <a:gd name="T29" fmla="*/ 142 h 202"/>
                <a:gd name="T30" fmla="*/ 201 w 257"/>
                <a:gd name="T31" fmla="*/ 11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7" h="202">
                  <a:moveTo>
                    <a:pt x="201" y="112"/>
                  </a:moveTo>
                  <a:lnTo>
                    <a:pt x="206" y="45"/>
                  </a:lnTo>
                  <a:lnTo>
                    <a:pt x="206" y="45"/>
                  </a:lnTo>
                  <a:cubicBezTo>
                    <a:pt x="207" y="35"/>
                    <a:pt x="204" y="25"/>
                    <a:pt x="198" y="17"/>
                  </a:cubicBezTo>
                  <a:cubicBezTo>
                    <a:pt x="189" y="5"/>
                    <a:pt x="174" y="0"/>
                    <a:pt x="159" y="3"/>
                  </a:cubicBezTo>
                  <a:cubicBezTo>
                    <a:pt x="94" y="15"/>
                    <a:pt x="4" y="92"/>
                    <a:pt x="0" y="146"/>
                  </a:cubicBezTo>
                  <a:cubicBezTo>
                    <a:pt x="40" y="172"/>
                    <a:pt x="113" y="202"/>
                    <a:pt x="113" y="202"/>
                  </a:cubicBezTo>
                  <a:lnTo>
                    <a:pt x="133" y="154"/>
                  </a:lnTo>
                  <a:cubicBezTo>
                    <a:pt x="136" y="146"/>
                    <a:pt x="141" y="139"/>
                    <a:pt x="146" y="132"/>
                  </a:cubicBezTo>
                  <a:lnTo>
                    <a:pt x="163" y="111"/>
                  </a:lnTo>
                  <a:lnTo>
                    <a:pt x="163" y="115"/>
                  </a:lnTo>
                  <a:cubicBezTo>
                    <a:pt x="163" y="127"/>
                    <a:pt x="169" y="139"/>
                    <a:pt x="179" y="145"/>
                  </a:cubicBezTo>
                  <a:lnTo>
                    <a:pt x="231" y="180"/>
                  </a:lnTo>
                  <a:cubicBezTo>
                    <a:pt x="244" y="173"/>
                    <a:pt x="253" y="162"/>
                    <a:pt x="256" y="148"/>
                  </a:cubicBezTo>
                  <a:lnTo>
                    <a:pt x="257" y="142"/>
                  </a:lnTo>
                  <a:lnTo>
                    <a:pt x="201" y="112"/>
                  </a:lnTo>
                  <a:close/>
                </a:path>
              </a:pathLst>
            </a:custGeom>
            <a:solidFill>
              <a:srgbClr val="0D73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2678">
              <a:extLst>
                <a:ext uri="{FF2B5EF4-FFF2-40B4-BE49-F238E27FC236}">
                  <a16:creationId xmlns:a16="http://schemas.microsoft.com/office/drawing/2014/main" id="{07915B96-B2BB-4350-9128-53D49E7C06DD}"/>
                </a:ext>
              </a:extLst>
            </p:cNvPr>
            <p:cNvSpPr>
              <a:spLocks/>
            </p:cNvSpPr>
            <p:nvPr/>
          </p:nvSpPr>
          <p:spPr bwMode="auto">
            <a:xfrm>
              <a:off x="11252200" y="5356225"/>
              <a:ext cx="15875" cy="50800"/>
            </a:xfrm>
            <a:custGeom>
              <a:avLst/>
              <a:gdLst>
                <a:gd name="T0" fmla="*/ 24 w 24"/>
                <a:gd name="T1" fmla="*/ 65 h 80"/>
                <a:gd name="T2" fmla="*/ 23 w 24"/>
                <a:gd name="T3" fmla="*/ 0 h 80"/>
                <a:gd name="T4" fmla="*/ 13 w 24"/>
                <a:gd name="T5" fmla="*/ 80 h 80"/>
                <a:gd name="T6" fmla="*/ 24 w 24"/>
                <a:gd name="T7" fmla="*/ 65 h 80"/>
              </a:gdLst>
              <a:ahLst/>
              <a:cxnLst>
                <a:cxn ang="0">
                  <a:pos x="T0" y="T1"/>
                </a:cxn>
                <a:cxn ang="0">
                  <a:pos x="T2" y="T3"/>
                </a:cxn>
                <a:cxn ang="0">
                  <a:pos x="T4" y="T5"/>
                </a:cxn>
                <a:cxn ang="0">
                  <a:pos x="T6" y="T7"/>
                </a:cxn>
              </a:cxnLst>
              <a:rect l="0" t="0" r="r" b="b"/>
              <a:pathLst>
                <a:path w="24" h="80">
                  <a:moveTo>
                    <a:pt x="24" y="65"/>
                  </a:moveTo>
                  <a:lnTo>
                    <a:pt x="23" y="0"/>
                  </a:lnTo>
                  <a:cubicBezTo>
                    <a:pt x="23" y="0"/>
                    <a:pt x="0" y="38"/>
                    <a:pt x="13" y="80"/>
                  </a:cubicBezTo>
                  <a:cubicBezTo>
                    <a:pt x="15" y="78"/>
                    <a:pt x="24" y="65"/>
                    <a:pt x="24" y="65"/>
                  </a:cubicBez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2679">
              <a:extLst>
                <a:ext uri="{FF2B5EF4-FFF2-40B4-BE49-F238E27FC236}">
                  <a16:creationId xmlns:a16="http://schemas.microsoft.com/office/drawing/2014/main" id="{B8692F2B-6516-4145-B191-3F1818ED8662}"/>
                </a:ext>
              </a:extLst>
            </p:cNvPr>
            <p:cNvSpPr>
              <a:spLocks/>
            </p:cNvSpPr>
            <p:nvPr/>
          </p:nvSpPr>
          <p:spPr bwMode="auto">
            <a:xfrm>
              <a:off x="11058525" y="5318125"/>
              <a:ext cx="68263" cy="104775"/>
            </a:xfrm>
            <a:custGeom>
              <a:avLst/>
              <a:gdLst>
                <a:gd name="T0" fmla="*/ 0 w 107"/>
                <a:gd name="T1" fmla="*/ 24 h 165"/>
                <a:gd name="T2" fmla="*/ 0 w 107"/>
                <a:gd name="T3" fmla="*/ 90 h 165"/>
                <a:gd name="T4" fmla="*/ 19 w 107"/>
                <a:gd name="T5" fmla="*/ 122 h 165"/>
                <a:gd name="T6" fmla="*/ 93 w 107"/>
                <a:gd name="T7" fmla="*/ 165 h 165"/>
                <a:gd name="T8" fmla="*/ 107 w 107"/>
                <a:gd name="T9" fmla="*/ 140 h 165"/>
                <a:gd name="T10" fmla="*/ 44 w 107"/>
                <a:gd name="T11" fmla="*/ 89 h 165"/>
                <a:gd name="T12" fmla="*/ 46 w 107"/>
                <a:gd name="T13" fmla="*/ 25 h 165"/>
                <a:gd name="T14" fmla="*/ 22 w 107"/>
                <a:gd name="T15" fmla="*/ 1 h 165"/>
                <a:gd name="T16" fmla="*/ 0 w 107"/>
                <a:gd name="T17" fmla="*/ 24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65">
                  <a:moveTo>
                    <a:pt x="0" y="24"/>
                  </a:moveTo>
                  <a:lnTo>
                    <a:pt x="0" y="90"/>
                  </a:lnTo>
                  <a:cubicBezTo>
                    <a:pt x="0" y="103"/>
                    <a:pt x="7" y="115"/>
                    <a:pt x="19" y="122"/>
                  </a:cubicBezTo>
                  <a:lnTo>
                    <a:pt x="93" y="165"/>
                  </a:lnTo>
                  <a:lnTo>
                    <a:pt x="107" y="140"/>
                  </a:lnTo>
                  <a:lnTo>
                    <a:pt x="44" y="89"/>
                  </a:lnTo>
                  <a:lnTo>
                    <a:pt x="46" y="25"/>
                  </a:lnTo>
                  <a:cubicBezTo>
                    <a:pt x="47" y="11"/>
                    <a:pt x="36" y="0"/>
                    <a:pt x="22" y="1"/>
                  </a:cubicBezTo>
                  <a:cubicBezTo>
                    <a:pt x="10" y="1"/>
                    <a:pt x="0" y="11"/>
                    <a:pt x="0" y="2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2680">
              <a:extLst>
                <a:ext uri="{FF2B5EF4-FFF2-40B4-BE49-F238E27FC236}">
                  <a16:creationId xmlns:a16="http://schemas.microsoft.com/office/drawing/2014/main" id="{35056B7A-2328-4AD2-9B27-EB91BE0769B3}"/>
                </a:ext>
              </a:extLst>
            </p:cNvPr>
            <p:cNvSpPr>
              <a:spLocks/>
            </p:cNvSpPr>
            <p:nvPr/>
          </p:nvSpPr>
          <p:spPr bwMode="auto">
            <a:xfrm>
              <a:off x="11010900" y="5294313"/>
              <a:ext cx="115888" cy="128588"/>
            </a:xfrm>
            <a:custGeom>
              <a:avLst/>
              <a:gdLst>
                <a:gd name="T0" fmla="*/ 120 w 183"/>
                <a:gd name="T1" fmla="*/ 127 h 203"/>
                <a:gd name="T2" fmla="*/ 122 w 183"/>
                <a:gd name="T3" fmla="*/ 63 h 203"/>
                <a:gd name="T4" fmla="*/ 121 w 183"/>
                <a:gd name="T5" fmla="*/ 54 h 203"/>
                <a:gd name="T6" fmla="*/ 133 w 183"/>
                <a:gd name="T7" fmla="*/ 64 h 203"/>
                <a:gd name="T8" fmla="*/ 134 w 183"/>
                <a:gd name="T9" fmla="*/ 64 h 203"/>
                <a:gd name="T10" fmla="*/ 132 w 183"/>
                <a:gd name="T11" fmla="*/ 44 h 203"/>
                <a:gd name="T12" fmla="*/ 127 w 183"/>
                <a:gd name="T13" fmla="*/ 26 h 203"/>
                <a:gd name="T14" fmla="*/ 81 w 183"/>
                <a:gd name="T15" fmla="*/ 9 h 203"/>
                <a:gd name="T16" fmla="*/ 23 w 183"/>
                <a:gd name="T17" fmla="*/ 76 h 203"/>
                <a:gd name="T18" fmla="*/ 0 w 183"/>
                <a:gd name="T19" fmla="*/ 180 h 203"/>
                <a:gd name="T20" fmla="*/ 40 w 183"/>
                <a:gd name="T21" fmla="*/ 120 h 203"/>
                <a:gd name="T22" fmla="*/ 76 w 183"/>
                <a:gd name="T23" fmla="*/ 63 h 203"/>
                <a:gd name="T24" fmla="*/ 76 w 183"/>
                <a:gd name="T25" fmla="*/ 128 h 203"/>
                <a:gd name="T26" fmla="*/ 95 w 183"/>
                <a:gd name="T27" fmla="*/ 160 h 203"/>
                <a:gd name="T28" fmla="*/ 169 w 183"/>
                <a:gd name="T29" fmla="*/ 203 h 203"/>
                <a:gd name="T30" fmla="*/ 183 w 183"/>
                <a:gd name="T31" fmla="*/ 178 h 203"/>
                <a:gd name="T32" fmla="*/ 120 w 183"/>
                <a:gd name="T33" fmla="*/ 127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3" h="203">
                  <a:moveTo>
                    <a:pt x="120" y="127"/>
                  </a:moveTo>
                  <a:lnTo>
                    <a:pt x="122" y="63"/>
                  </a:lnTo>
                  <a:cubicBezTo>
                    <a:pt x="122" y="59"/>
                    <a:pt x="122" y="56"/>
                    <a:pt x="121" y="54"/>
                  </a:cubicBezTo>
                  <a:cubicBezTo>
                    <a:pt x="125" y="56"/>
                    <a:pt x="130" y="59"/>
                    <a:pt x="133" y="64"/>
                  </a:cubicBezTo>
                  <a:lnTo>
                    <a:pt x="134" y="64"/>
                  </a:lnTo>
                  <a:cubicBezTo>
                    <a:pt x="134" y="58"/>
                    <a:pt x="134" y="51"/>
                    <a:pt x="132" y="44"/>
                  </a:cubicBezTo>
                  <a:cubicBezTo>
                    <a:pt x="131" y="39"/>
                    <a:pt x="129" y="33"/>
                    <a:pt x="127" y="26"/>
                  </a:cubicBezTo>
                  <a:cubicBezTo>
                    <a:pt x="120" y="8"/>
                    <a:pt x="98" y="0"/>
                    <a:pt x="81" y="9"/>
                  </a:cubicBezTo>
                  <a:cubicBezTo>
                    <a:pt x="62" y="20"/>
                    <a:pt x="38" y="39"/>
                    <a:pt x="23" y="76"/>
                  </a:cubicBezTo>
                  <a:cubicBezTo>
                    <a:pt x="7" y="114"/>
                    <a:pt x="6" y="149"/>
                    <a:pt x="0" y="180"/>
                  </a:cubicBezTo>
                  <a:cubicBezTo>
                    <a:pt x="19" y="164"/>
                    <a:pt x="32" y="143"/>
                    <a:pt x="40" y="120"/>
                  </a:cubicBezTo>
                  <a:cubicBezTo>
                    <a:pt x="47" y="98"/>
                    <a:pt x="60" y="78"/>
                    <a:pt x="76" y="63"/>
                  </a:cubicBezTo>
                  <a:lnTo>
                    <a:pt x="76" y="128"/>
                  </a:lnTo>
                  <a:cubicBezTo>
                    <a:pt x="76" y="141"/>
                    <a:pt x="83" y="153"/>
                    <a:pt x="95" y="160"/>
                  </a:cubicBezTo>
                  <a:lnTo>
                    <a:pt x="169" y="203"/>
                  </a:lnTo>
                  <a:lnTo>
                    <a:pt x="183" y="178"/>
                  </a:lnTo>
                  <a:lnTo>
                    <a:pt x="120" y="127"/>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2681">
              <a:extLst>
                <a:ext uri="{FF2B5EF4-FFF2-40B4-BE49-F238E27FC236}">
                  <a16:creationId xmlns:a16="http://schemas.microsoft.com/office/drawing/2014/main" id="{704B0AD7-FEA2-46E3-833D-29B566B42526}"/>
                </a:ext>
              </a:extLst>
            </p:cNvPr>
            <p:cNvSpPr>
              <a:spLocks/>
            </p:cNvSpPr>
            <p:nvPr/>
          </p:nvSpPr>
          <p:spPr bwMode="auto">
            <a:xfrm>
              <a:off x="11069638" y="5365750"/>
              <a:ext cx="14288" cy="9525"/>
            </a:xfrm>
            <a:custGeom>
              <a:avLst/>
              <a:gdLst>
                <a:gd name="T0" fmla="*/ 23 w 23"/>
                <a:gd name="T1" fmla="*/ 14 h 14"/>
                <a:gd name="T2" fmla="*/ 0 w 23"/>
                <a:gd name="T3" fmla="*/ 11 h 14"/>
                <a:gd name="T4" fmla="*/ 23 w 23"/>
                <a:gd name="T5" fmla="*/ 14 h 14"/>
              </a:gdLst>
              <a:ahLst/>
              <a:cxnLst>
                <a:cxn ang="0">
                  <a:pos x="T0" y="T1"/>
                </a:cxn>
                <a:cxn ang="0">
                  <a:pos x="T2" y="T3"/>
                </a:cxn>
                <a:cxn ang="0">
                  <a:pos x="T4" y="T5"/>
                </a:cxn>
              </a:cxnLst>
              <a:rect l="0" t="0" r="r" b="b"/>
              <a:pathLst>
                <a:path w="23" h="14">
                  <a:moveTo>
                    <a:pt x="23" y="14"/>
                  </a:moveTo>
                  <a:lnTo>
                    <a:pt x="0" y="11"/>
                  </a:lnTo>
                  <a:cubicBezTo>
                    <a:pt x="0" y="11"/>
                    <a:pt x="16" y="0"/>
                    <a:pt x="23" y="1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Oval 2682">
              <a:extLst>
                <a:ext uri="{FF2B5EF4-FFF2-40B4-BE49-F238E27FC236}">
                  <a16:creationId xmlns:a16="http://schemas.microsoft.com/office/drawing/2014/main" id="{CFA72D07-2A4A-4057-BBB2-BC4B47C6F9B0}"/>
                </a:ext>
              </a:extLst>
            </p:cNvPr>
            <p:cNvSpPr>
              <a:spLocks noChangeArrowheads="1"/>
            </p:cNvSpPr>
            <p:nvPr/>
          </p:nvSpPr>
          <p:spPr bwMode="auto">
            <a:xfrm>
              <a:off x="11112500" y="5411788"/>
              <a:ext cx="4763" cy="6350"/>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2683">
              <a:extLst>
                <a:ext uri="{FF2B5EF4-FFF2-40B4-BE49-F238E27FC236}">
                  <a16:creationId xmlns:a16="http://schemas.microsoft.com/office/drawing/2014/main" id="{295A141E-FC51-410A-A72A-5506912B4E87}"/>
                </a:ext>
              </a:extLst>
            </p:cNvPr>
            <p:cNvSpPr>
              <a:spLocks noEditPoints="1"/>
            </p:cNvSpPr>
            <p:nvPr/>
          </p:nvSpPr>
          <p:spPr bwMode="auto">
            <a:xfrm>
              <a:off x="11104563" y="5262563"/>
              <a:ext cx="34925" cy="15875"/>
            </a:xfrm>
            <a:custGeom>
              <a:avLst/>
              <a:gdLst>
                <a:gd name="T0" fmla="*/ 45 w 55"/>
                <a:gd name="T1" fmla="*/ 20 h 25"/>
                <a:gd name="T2" fmla="*/ 44 w 55"/>
                <a:gd name="T3" fmla="*/ 22 h 25"/>
                <a:gd name="T4" fmla="*/ 41 w 55"/>
                <a:gd name="T5" fmla="*/ 23 h 25"/>
                <a:gd name="T6" fmla="*/ 32 w 55"/>
                <a:gd name="T7" fmla="*/ 21 h 25"/>
                <a:gd name="T8" fmla="*/ 28 w 55"/>
                <a:gd name="T9" fmla="*/ 16 h 25"/>
                <a:gd name="T10" fmla="*/ 29 w 55"/>
                <a:gd name="T11" fmla="*/ 8 h 25"/>
                <a:gd name="T12" fmla="*/ 34 w 55"/>
                <a:gd name="T13" fmla="*/ 4 h 25"/>
                <a:gd name="T14" fmla="*/ 35 w 55"/>
                <a:gd name="T15" fmla="*/ 4 h 25"/>
                <a:gd name="T16" fmla="*/ 44 w 55"/>
                <a:gd name="T17" fmla="*/ 5 h 25"/>
                <a:gd name="T18" fmla="*/ 46 w 55"/>
                <a:gd name="T19" fmla="*/ 6 h 25"/>
                <a:gd name="T20" fmla="*/ 47 w 55"/>
                <a:gd name="T21" fmla="*/ 9 h 25"/>
                <a:gd name="T22" fmla="*/ 45 w 55"/>
                <a:gd name="T23" fmla="*/ 20 h 25"/>
                <a:gd name="T24" fmla="*/ 54 w 55"/>
                <a:gd name="T25" fmla="*/ 3 h 25"/>
                <a:gd name="T26" fmla="*/ 42 w 55"/>
                <a:gd name="T27" fmla="*/ 2 h 25"/>
                <a:gd name="T28" fmla="*/ 42 w 55"/>
                <a:gd name="T29" fmla="*/ 2 h 25"/>
                <a:gd name="T30" fmla="*/ 35 w 55"/>
                <a:gd name="T31" fmla="*/ 1 h 25"/>
                <a:gd name="T32" fmla="*/ 34 w 55"/>
                <a:gd name="T33" fmla="*/ 1 h 25"/>
                <a:gd name="T34" fmla="*/ 34 w 55"/>
                <a:gd name="T35" fmla="*/ 1 h 25"/>
                <a:gd name="T36" fmla="*/ 0 w 55"/>
                <a:gd name="T37" fmla="*/ 0 h 25"/>
                <a:gd name="T38" fmla="*/ 2 w 55"/>
                <a:gd name="T39" fmla="*/ 3 h 25"/>
                <a:gd name="T40" fmla="*/ 28 w 55"/>
                <a:gd name="T41" fmla="*/ 3 h 25"/>
                <a:gd name="T42" fmla="*/ 27 w 55"/>
                <a:gd name="T43" fmla="*/ 7 h 25"/>
                <a:gd name="T44" fmla="*/ 25 w 55"/>
                <a:gd name="T45" fmla="*/ 16 h 25"/>
                <a:gd name="T46" fmla="*/ 32 w 55"/>
                <a:gd name="T47" fmla="*/ 24 h 25"/>
                <a:gd name="T48" fmla="*/ 41 w 55"/>
                <a:gd name="T49" fmla="*/ 25 h 25"/>
                <a:gd name="T50" fmla="*/ 42 w 55"/>
                <a:gd name="T51" fmla="*/ 25 h 25"/>
                <a:gd name="T52" fmla="*/ 46 w 55"/>
                <a:gd name="T53" fmla="*/ 24 h 25"/>
                <a:gd name="T54" fmla="*/ 48 w 55"/>
                <a:gd name="T55" fmla="*/ 20 h 25"/>
                <a:gd name="T56" fmla="*/ 49 w 55"/>
                <a:gd name="T57" fmla="*/ 9 h 25"/>
                <a:gd name="T58" fmla="*/ 49 w 55"/>
                <a:gd name="T59" fmla="*/ 5 h 25"/>
                <a:gd name="T60" fmla="*/ 53 w 55"/>
                <a:gd name="T61" fmla="*/ 6 h 25"/>
                <a:gd name="T62" fmla="*/ 53 w 55"/>
                <a:gd name="T63" fmla="*/ 6 h 25"/>
                <a:gd name="T64" fmla="*/ 55 w 55"/>
                <a:gd name="T65" fmla="*/ 5 h 25"/>
                <a:gd name="T66" fmla="*/ 54 w 55"/>
                <a:gd name="T67" fmla="*/ 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 h="25">
                  <a:moveTo>
                    <a:pt x="45" y="20"/>
                  </a:moveTo>
                  <a:cubicBezTo>
                    <a:pt x="45" y="21"/>
                    <a:pt x="45" y="21"/>
                    <a:pt x="44" y="22"/>
                  </a:cubicBezTo>
                  <a:cubicBezTo>
                    <a:pt x="43" y="23"/>
                    <a:pt x="42" y="23"/>
                    <a:pt x="41" y="23"/>
                  </a:cubicBezTo>
                  <a:lnTo>
                    <a:pt x="32" y="21"/>
                  </a:lnTo>
                  <a:cubicBezTo>
                    <a:pt x="30" y="21"/>
                    <a:pt x="28" y="19"/>
                    <a:pt x="28" y="16"/>
                  </a:cubicBezTo>
                  <a:lnTo>
                    <a:pt x="29" y="8"/>
                  </a:lnTo>
                  <a:cubicBezTo>
                    <a:pt x="30" y="5"/>
                    <a:pt x="32" y="4"/>
                    <a:pt x="34" y="4"/>
                  </a:cubicBezTo>
                  <a:cubicBezTo>
                    <a:pt x="34" y="4"/>
                    <a:pt x="34" y="4"/>
                    <a:pt x="35" y="4"/>
                  </a:cubicBezTo>
                  <a:lnTo>
                    <a:pt x="44" y="5"/>
                  </a:lnTo>
                  <a:cubicBezTo>
                    <a:pt x="45" y="5"/>
                    <a:pt x="46" y="6"/>
                    <a:pt x="46" y="6"/>
                  </a:cubicBezTo>
                  <a:cubicBezTo>
                    <a:pt x="47" y="7"/>
                    <a:pt x="47" y="8"/>
                    <a:pt x="47" y="9"/>
                  </a:cubicBezTo>
                  <a:lnTo>
                    <a:pt x="45" y="20"/>
                  </a:lnTo>
                  <a:close/>
                  <a:moveTo>
                    <a:pt x="54" y="3"/>
                  </a:moveTo>
                  <a:lnTo>
                    <a:pt x="42" y="2"/>
                  </a:lnTo>
                  <a:cubicBezTo>
                    <a:pt x="42" y="2"/>
                    <a:pt x="42" y="2"/>
                    <a:pt x="42" y="2"/>
                  </a:cubicBezTo>
                  <a:lnTo>
                    <a:pt x="35" y="1"/>
                  </a:lnTo>
                  <a:cubicBezTo>
                    <a:pt x="35" y="1"/>
                    <a:pt x="34" y="1"/>
                    <a:pt x="34" y="1"/>
                  </a:cubicBezTo>
                  <a:lnTo>
                    <a:pt x="34" y="1"/>
                  </a:lnTo>
                  <a:lnTo>
                    <a:pt x="0" y="0"/>
                  </a:lnTo>
                  <a:lnTo>
                    <a:pt x="2" y="3"/>
                  </a:lnTo>
                  <a:lnTo>
                    <a:pt x="28" y="3"/>
                  </a:lnTo>
                  <a:cubicBezTo>
                    <a:pt x="27" y="4"/>
                    <a:pt x="27" y="6"/>
                    <a:pt x="27" y="7"/>
                  </a:cubicBezTo>
                  <a:lnTo>
                    <a:pt x="25" y="16"/>
                  </a:lnTo>
                  <a:cubicBezTo>
                    <a:pt x="25" y="20"/>
                    <a:pt x="28" y="23"/>
                    <a:pt x="32" y="24"/>
                  </a:cubicBezTo>
                  <a:lnTo>
                    <a:pt x="41" y="25"/>
                  </a:lnTo>
                  <a:cubicBezTo>
                    <a:pt x="41" y="25"/>
                    <a:pt x="42" y="25"/>
                    <a:pt x="42" y="25"/>
                  </a:cubicBezTo>
                  <a:cubicBezTo>
                    <a:pt x="43" y="25"/>
                    <a:pt x="44" y="25"/>
                    <a:pt x="46" y="24"/>
                  </a:cubicBezTo>
                  <a:cubicBezTo>
                    <a:pt x="47" y="23"/>
                    <a:pt x="48" y="22"/>
                    <a:pt x="48" y="20"/>
                  </a:cubicBezTo>
                  <a:lnTo>
                    <a:pt x="49" y="9"/>
                  </a:lnTo>
                  <a:cubicBezTo>
                    <a:pt x="50" y="8"/>
                    <a:pt x="49" y="7"/>
                    <a:pt x="49" y="5"/>
                  </a:cubicBezTo>
                  <a:lnTo>
                    <a:pt x="53" y="6"/>
                  </a:lnTo>
                  <a:lnTo>
                    <a:pt x="53" y="6"/>
                  </a:lnTo>
                  <a:cubicBezTo>
                    <a:pt x="54" y="6"/>
                    <a:pt x="55" y="5"/>
                    <a:pt x="55" y="5"/>
                  </a:cubicBezTo>
                  <a:cubicBezTo>
                    <a:pt x="55" y="4"/>
                    <a:pt x="54" y="3"/>
                    <a:pt x="54"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8" name="TextBox 127">
            <a:extLst>
              <a:ext uri="{FF2B5EF4-FFF2-40B4-BE49-F238E27FC236}">
                <a16:creationId xmlns:a16="http://schemas.microsoft.com/office/drawing/2014/main" id="{68BAE144-117E-44E8-91F0-33DD982F0E62}"/>
              </a:ext>
            </a:extLst>
          </p:cNvPr>
          <p:cNvSpPr txBox="1"/>
          <p:nvPr/>
        </p:nvSpPr>
        <p:spPr>
          <a:xfrm>
            <a:off x="604379" y="4008704"/>
            <a:ext cx="4867479" cy="1287212"/>
          </a:xfrm>
          <a:custGeom>
            <a:avLst/>
            <a:gdLst>
              <a:gd name="connsiteX0" fmla="*/ 0 w 4867479"/>
              <a:gd name="connsiteY0" fmla="*/ 0 h 1287212"/>
              <a:gd name="connsiteX1" fmla="*/ 646679 w 4867479"/>
              <a:gd name="connsiteY1" fmla="*/ 0 h 1287212"/>
              <a:gd name="connsiteX2" fmla="*/ 1196009 w 4867479"/>
              <a:gd name="connsiteY2" fmla="*/ 0 h 1287212"/>
              <a:gd name="connsiteX3" fmla="*/ 1988713 w 4867479"/>
              <a:gd name="connsiteY3" fmla="*/ 0 h 1287212"/>
              <a:gd name="connsiteX4" fmla="*/ 2635392 w 4867479"/>
              <a:gd name="connsiteY4" fmla="*/ 0 h 1287212"/>
              <a:gd name="connsiteX5" fmla="*/ 3282072 w 4867479"/>
              <a:gd name="connsiteY5" fmla="*/ 0 h 1287212"/>
              <a:gd name="connsiteX6" fmla="*/ 4074775 w 4867479"/>
              <a:gd name="connsiteY6" fmla="*/ 0 h 1287212"/>
              <a:gd name="connsiteX7" fmla="*/ 4867479 w 4867479"/>
              <a:gd name="connsiteY7" fmla="*/ 0 h 1287212"/>
              <a:gd name="connsiteX8" fmla="*/ 4867479 w 4867479"/>
              <a:gd name="connsiteY8" fmla="*/ 669350 h 1287212"/>
              <a:gd name="connsiteX9" fmla="*/ 4867479 w 4867479"/>
              <a:gd name="connsiteY9" fmla="*/ 1287212 h 1287212"/>
              <a:gd name="connsiteX10" fmla="*/ 4269474 w 4867479"/>
              <a:gd name="connsiteY10" fmla="*/ 1287212 h 1287212"/>
              <a:gd name="connsiteX11" fmla="*/ 3574120 w 4867479"/>
              <a:gd name="connsiteY11" fmla="*/ 1287212 h 1287212"/>
              <a:gd name="connsiteX12" fmla="*/ 2927441 w 4867479"/>
              <a:gd name="connsiteY12" fmla="*/ 1287212 h 1287212"/>
              <a:gd name="connsiteX13" fmla="*/ 2134737 w 4867479"/>
              <a:gd name="connsiteY13" fmla="*/ 1287212 h 1287212"/>
              <a:gd name="connsiteX14" fmla="*/ 1342033 w 4867479"/>
              <a:gd name="connsiteY14" fmla="*/ 1287212 h 1287212"/>
              <a:gd name="connsiteX15" fmla="*/ 744029 w 4867479"/>
              <a:gd name="connsiteY15" fmla="*/ 1287212 h 1287212"/>
              <a:gd name="connsiteX16" fmla="*/ 0 w 4867479"/>
              <a:gd name="connsiteY16" fmla="*/ 1287212 h 1287212"/>
              <a:gd name="connsiteX17" fmla="*/ 0 w 4867479"/>
              <a:gd name="connsiteY17" fmla="*/ 617862 h 1287212"/>
              <a:gd name="connsiteX18" fmla="*/ 0 w 4867479"/>
              <a:gd name="connsiteY18" fmla="*/ 0 h 1287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67479" h="1287212" extrusionOk="0">
                <a:moveTo>
                  <a:pt x="0" y="0"/>
                </a:moveTo>
                <a:cubicBezTo>
                  <a:pt x="233755" y="11316"/>
                  <a:pt x="476149" y="1645"/>
                  <a:pt x="646679" y="0"/>
                </a:cubicBezTo>
                <a:cubicBezTo>
                  <a:pt x="817209" y="-1645"/>
                  <a:pt x="1039287" y="26950"/>
                  <a:pt x="1196009" y="0"/>
                </a:cubicBezTo>
                <a:cubicBezTo>
                  <a:pt x="1352731" y="-26950"/>
                  <a:pt x="1748442" y="7365"/>
                  <a:pt x="1988713" y="0"/>
                </a:cubicBezTo>
                <a:cubicBezTo>
                  <a:pt x="2228984" y="-7365"/>
                  <a:pt x="2360273" y="-12724"/>
                  <a:pt x="2635392" y="0"/>
                </a:cubicBezTo>
                <a:cubicBezTo>
                  <a:pt x="2910511" y="12724"/>
                  <a:pt x="3093932" y="25351"/>
                  <a:pt x="3282072" y="0"/>
                </a:cubicBezTo>
                <a:cubicBezTo>
                  <a:pt x="3470212" y="-25351"/>
                  <a:pt x="3701240" y="-15893"/>
                  <a:pt x="4074775" y="0"/>
                </a:cubicBezTo>
                <a:cubicBezTo>
                  <a:pt x="4448310" y="15893"/>
                  <a:pt x="4652368" y="30840"/>
                  <a:pt x="4867479" y="0"/>
                </a:cubicBezTo>
                <a:cubicBezTo>
                  <a:pt x="4838576" y="333555"/>
                  <a:pt x="4895892" y="507154"/>
                  <a:pt x="4867479" y="669350"/>
                </a:cubicBezTo>
                <a:cubicBezTo>
                  <a:pt x="4839067" y="831546"/>
                  <a:pt x="4896206" y="1073914"/>
                  <a:pt x="4867479" y="1287212"/>
                </a:cubicBezTo>
                <a:cubicBezTo>
                  <a:pt x="4672651" y="1261183"/>
                  <a:pt x="4547748" y="1307416"/>
                  <a:pt x="4269474" y="1287212"/>
                </a:cubicBezTo>
                <a:cubicBezTo>
                  <a:pt x="3991201" y="1267008"/>
                  <a:pt x="3897497" y="1285285"/>
                  <a:pt x="3574120" y="1287212"/>
                </a:cubicBezTo>
                <a:cubicBezTo>
                  <a:pt x="3250743" y="1289139"/>
                  <a:pt x="3228710" y="1265207"/>
                  <a:pt x="2927441" y="1287212"/>
                </a:cubicBezTo>
                <a:cubicBezTo>
                  <a:pt x="2626172" y="1309217"/>
                  <a:pt x="2343854" y="1265131"/>
                  <a:pt x="2134737" y="1287212"/>
                </a:cubicBezTo>
                <a:cubicBezTo>
                  <a:pt x="1925620" y="1309293"/>
                  <a:pt x="1731945" y="1326432"/>
                  <a:pt x="1342033" y="1287212"/>
                </a:cubicBezTo>
                <a:cubicBezTo>
                  <a:pt x="952121" y="1247992"/>
                  <a:pt x="962219" y="1259215"/>
                  <a:pt x="744029" y="1287212"/>
                </a:cubicBezTo>
                <a:cubicBezTo>
                  <a:pt x="525839" y="1315209"/>
                  <a:pt x="206455" y="1261425"/>
                  <a:pt x="0" y="1287212"/>
                </a:cubicBezTo>
                <a:cubicBezTo>
                  <a:pt x="-13108" y="1113552"/>
                  <a:pt x="-8786" y="945370"/>
                  <a:pt x="0" y="617862"/>
                </a:cubicBezTo>
                <a:cubicBezTo>
                  <a:pt x="8786" y="290354"/>
                  <a:pt x="22635" y="295260"/>
                  <a:pt x="0" y="0"/>
                </a:cubicBezTo>
                <a:close/>
              </a:path>
            </a:pathLst>
          </a:custGeom>
          <a:noFill/>
          <a:ln>
            <a:solidFill>
              <a:srgbClr val="0078D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defPPr>
              <a:defRPr lang="en-US"/>
            </a:defPPr>
            <a:lvl1pPr>
              <a:defRPr sz="2400" b="0" i="0">
                <a:solidFill>
                  <a:srgbClr val="000000"/>
                </a:solidFill>
                <a:effectLst/>
                <a:latin typeface="Segoe UI Semilight" panose="020B0402040204020203" pitchFamily="34" charset="0"/>
                <a:cs typeface="Segoe UI Semilight" panose="020B0402040204020203" pitchFamily="34" charset="0"/>
              </a:defRPr>
            </a:lvl1pPr>
          </a:lstStyle>
          <a:p>
            <a:pPr algn="just">
              <a:lnSpc>
                <a:spcPct val="150000"/>
              </a:lnSpc>
            </a:pPr>
            <a:r>
              <a:rPr lang="en-US" sz="1800" dirty="0">
                <a:solidFill>
                  <a:prstClr val="black"/>
                </a:solidFill>
                <a:latin typeface="Segoe UI" panose="020B0502040204020203" pitchFamily="34" charset="0"/>
                <a:cs typeface="Segoe UI" panose="020B0502040204020203" pitchFamily="34" charset="0"/>
              </a:rPr>
              <a:t>Planning an effective navigation experience is a critical element of designing SharePoint sites. </a:t>
            </a:r>
          </a:p>
        </p:txBody>
      </p:sp>
      <p:sp>
        <p:nvSpPr>
          <p:cNvPr id="129" name="Title 16">
            <a:extLst>
              <a:ext uri="{FF2B5EF4-FFF2-40B4-BE49-F238E27FC236}">
                <a16:creationId xmlns:a16="http://schemas.microsoft.com/office/drawing/2014/main" id="{E8BBB0D1-1BD3-4994-AA3F-D6F01BA1E32B}"/>
              </a:ext>
            </a:extLst>
          </p:cNvPr>
          <p:cNvSpPr>
            <a:spLocks noGrp="1"/>
          </p:cNvSpPr>
          <p:nvPr>
            <p:ph type="title"/>
          </p:nvPr>
        </p:nvSpPr>
        <p:spPr>
          <a:xfrm>
            <a:off x="588263" y="457200"/>
            <a:ext cx="11018520" cy="553998"/>
          </a:xfrm>
        </p:spPr>
        <p:txBody>
          <a:bodyPr>
            <a:normAutofit fontScale="90000"/>
          </a:bodyPr>
          <a:lstStyle/>
          <a:p>
            <a:r>
              <a:rPr lang="en-US" sz="4000" dirty="0">
                <a:solidFill>
                  <a:prstClr val="black"/>
                </a:solidFill>
                <a:latin typeface="Segoe UI Semibold" panose="020B0702040204020203" pitchFamily="34" charset="0"/>
                <a:cs typeface="Segoe UI Semibold" panose="020B0702040204020203" pitchFamily="34" charset="0"/>
              </a:rPr>
              <a:t>Overview of navigation in SharePoint</a:t>
            </a:r>
            <a:endParaRPr lang="en-US" dirty="0"/>
          </a:p>
        </p:txBody>
      </p:sp>
    </p:spTree>
    <p:extLst>
      <p:ext uri="{BB962C8B-B14F-4D97-AF65-F5344CB8AC3E}">
        <p14:creationId xmlns:p14="http://schemas.microsoft.com/office/powerpoint/2010/main" val="181892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90716" y="120671"/>
            <a:ext cx="10515600" cy="1325563"/>
          </a:xfrm>
        </p:spPr>
        <p:txBody>
          <a:bodyPr/>
          <a:lstStyle/>
          <a:p>
            <a:r>
              <a:rPr lang="en-US" sz="3600" dirty="0">
                <a:solidFill>
                  <a:prstClr val="black"/>
                </a:solidFill>
                <a:latin typeface="Segoe UI Semibold" panose="020B0702040204020203" pitchFamily="34" charset="0"/>
                <a:cs typeface="Segoe UI Semibold" panose="020B0702040204020203" pitchFamily="34" charset="0"/>
              </a:rPr>
              <a:t>Overview of navigation in SharePoint</a:t>
            </a:r>
          </a:p>
        </p:txBody>
      </p:sp>
      <p:sp>
        <p:nvSpPr>
          <p:cNvPr id="9" name="TextBox 8">
            <a:extLst>
              <a:ext uri="{FF2B5EF4-FFF2-40B4-BE49-F238E27FC236}">
                <a16:creationId xmlns:a16="http://schemas.microsoft.com/office/drawing/2014/main" id="{A4AAA036-953A-4BEA-B722-AD80CBB25E9B}"/>
              </a:ext>
            </a:extLst>
          </p:cNvPr>
          <p:cNvSpPr txBox="1"/>
          <p:nvPr/>
        </p:nvSpPr>
        <p:spPr>
          <a:xfrm>
            <a:off x="584200" y="1435100"/>
            <a:ext cx="7162784" cy="461665"/>
          </a:xfrm>
          <a:prstGeom prst="rect">
            <a:avLst/>
          </a:prstGeom>
          <a:noFill/>
        </p:spPr>
        <p:txBody>
          <a:bodyPr wrap="square">
            <a:spAutoFit/>
          </a:bodyPr>
          <a:lstStyle/>
          <a:p>
            <a:r>
              <a:rPr lang="en-US" sz="2400" b="0" i="0" dirty="0">
                <a:solidFill>
                  <a:srgbClr val="000000"/>
                </a:solidFill>
                <a:effectLst/>
                <a:latin typeface="Segoe UI Semilight" panose="020B0402040204020203" pitchFamily="34" charset="0"/>
                <a:cs typeface="Segoe UI Semilight" panose="020B0402040204020203" pitchFamily="34" charset="0"/>
              </a:rPr>
              <a:t>There are several types of navigation in SharePoint:</a:t>
            </a:r>
            <a:endParaRPr lang="en-US" sz="2400" dirty="0">
              <a:latin typeface="Segoe UI Semilight" panose="020B0402040204020203" pitchFamily="34" charset="0"/>
              <a:cs typeface="Segoe UI Semilight" panose="020B0402040204020203" pitchFamily="34" charset="0"/>
            </a:endParaRPr>
          </a:p>
        </p:txBody>
      </p:sp>
      <p:sp>
        <p:nvSpPr>
          <p:cNvPr id="129" name="TextBox 128">
            <a:extLst>
              <a:ext uri="{FF2B5EF4-FFF2-40B4-BE49-F238E27FC236}">
                <a16:creationId xmlns:a16="http://schemas.microsoft.com/office/drawing/2014/main" id="{B376B07E-E6B9-4427-A685-627D5A5347F2}"/>
              </a:ext>
            </a:extLst>
          </p:cNvPr>
          <p:cNvSpPr txBox="1"/>
          <p:nvPr/>
        </p:nvSpPr>
        <p:spPr>
          <a:xfrm>
            <a:off x="584201" y="2152833"/>
            <a:ext cx="5511800" cy="461665"/>
          </a:xfrm>
          <a:prstGeom prst="rect">
            <a:avLst/>
          </a:prstGeom>
          <a:noFill/>
        </p:spPr>
        <p:txBody>
          <a:bodyPr wrap="square">
            <a:spAutoFit/>
          </a:bodyPr>
          <a:lstStyle>
            <a:defPPr>
              <a:defRPr lang="en-US"/>
            </a:defPPr>
            <a:lvl1pPr>
              <a:defRPr sz="2400" b="0" i="0">
                <a:solidFill>
                  <a:srgbClr val="000000"/>
                </a:solidFill>
                <a:effectLst/>
                <a:latin typeface="Segoe UI Semilight" panose="020B0402040204020203" pitchFamily="34" charset="0"/>
                <a:cs typeface="Segoe UI Semilight" panose="020B0402040204020203" pitchFamily="34" charset="0"/>
              </a:defRPr>
            </a:lvl1pPr>
          </a:lstStyle>
          <a:p>
            <a:r>
              <a:rPr lang="en-US" b="1" dirty="0">
                <a:latin typeface="+mj-lt"/>
              </a:rPr>
              <a:t>Local navigation on an individual site</a:t>
            </a:r>
          </a:p>
        </p:txBody>
      </p:sp>
      <p:pic>
        <p:nvPicPr>
          <p:cNvPr id="133" name="Graphic 132">
            <a:extLst>
              <a:ext uri="{FF2B5EF4-FFF2-40B4-BE49-F238E27FC236}">
                <a16:creationId xmlns:a16="http://schemas.microsoft.com/office/drawing/2014/main" id="{90D1752F-F8AD-439D-98FA-4BEBF08D435B}"/>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86261" y="1214534"/>
            <a:ext cx="4428931" cy="4428931"/>
          </a:xfrm>
          <a:prstGeom prst="rect">
            <a:avLst/>
          </a:prstGeom>
          <a:effectLst>
            <a:outerShdw blurRad="63500" sx="102000" sy="102000" algn="ctr" rotWithShape="0">
              <a:prstClr val="black">
                <a:alpha val="40000"/>
              </a:prstClr>
            </a:outerShdw>
          </a:effectLst>
        </p:spPr>
      </p:pic>
      <p:sp>
        <p:nvSpPr>
          <p:cNvPr id="5" name="TextBox 4">
            <a:extLst>
              <a:ext uri="{FF2B5EF4-FFF2-40B4-BE49-F238E27FC236}">
                <a16:creationId xmlns:a16="http://schemas.microsoft.com/office/drawing/2014/main" id="{B107CDD6-1441-483B-8E6B-5F55D3DD4A94}"/>
              </a:ext>
            </a:extLst>
          </p:cNvPr>
          <p:cNvSpPr txBox="1"/>
          <p:nvPr/>
        </p:nvSpPr>
        <p:spPr>
          <a:xfrm>
            <a:off x="584199" y="2750541"/>
            <a:ext cx="7075623" cy="3170099"/>
          </a:xfrm>
          <a:custGeom>
            <a:avLst/>
            <a:gdLst>
              <a:gd name="connsiteX0" fmla="*/ 0 w 7075623"/>
              <a:gd name="connsiteY0" fmla="*/ 0 h 3170099"/>
              <a:gd name="connsiteX1" fmla="*/ 572482 w 7075623"/>
              <a:gd name="connsiteY1" fmla="*/ 0 h 3170099"/>
              <a:gd name="connsiteX2" fmla="*/ 1003452 w 7075623"/>
              <a:gd name="connsiteY2" fmla="*/ 0 h 3170099"/>
              <a:gd name="connsiteX3" fmla="*/ 1788203 w 7075623"/>
              <a:gd name="connsiteY3" fmla="*/ 0 h 3170099"/>
              <a:gd name="connsiteX4" fmla="*/ 2360685 w 7075623"/>
              <a:gd name="connsiteY4" fmla="*/ 0 h 3170099"/>
              <a:gd name="connsiteX5" fmla="*/ 2933167 w 7075623"/>
              <a:gd name="connsiteY5" fmla="*/ 0 h 3170099"/>
              <a:gd name="connsiteX6" fmla="*/ 3717918 w 7075623"/>
              <a:gd name="connsiteY6" fmla="*/ 0 h 3170099"/>
              <a:gd name="connsiteX7" fmla="*/ 4219644 w 7075623"/>
              <a:gd name="connsiteY7" fmla="*/ 0 h 3170099"/>
              <a:gd name="connsiteX8" fmla="*/ 5004395 w 7075623"/>
              <a:gd name="connsiteY8" fmla="*/ 0 h 3170099"/>
              <a:gd name="connsiteX9" fmla="*/ 5789146 w 7075623"/>
              <a:gd name="connsiteY9" fmla="*/ 0 h 3170099"/>
              <a:gd name="connsiteX10" fmla="*/ 6432385 w 7075623"/>
              <a:gd name="connsiteY10" fmla="*/ 0 h 3170099"/>
              <a:gd name="connsiteX11" fmla="*/ 7075623 w 7075623"/>
              <a:gd name="connsiteY11" fmla="*/ 0 h 3170099"/>
              <a:gd name="connsiteX12" fmla="*/ 7075623 w 7075623"/>
              <a:gd name="connsiteY12" fmla="*/ 602319 h 3170099"/>
              <a:gd name="connsiteX13" fmla="*/ 7075623 w 7075623"/>
              <a:gd name="connsiteY13" fmla="*/ 1141236 h 3170099"/>
              <a:gd name="connsiteX14" fmla="*/ 7075623 w 7075623"/>
              <a:gd name="connsiteY14" fmla="*/ 1775255 h 3170099"/>
              <a:gd name="connsiteX15" fmla="*/ 7075623 w 7075623"/>
              <a:gd name="connsiteY15" fmla="*/ 2409275 h 3170099"/>
              <a:gd name="connsiteX16" fmla="*/ 7075623 w 7075623"/>
              <a:gd name="connsiteY16" fmla="*/ 3170099 h 3170099"/>
              <a:gd name="connsiteX17" fmla="*/ 6361628 w 7075623"/>
              <a:gd name="connsiteY17" fmla="*/ 3170099 h 3170099"/>
              <a:gd name="connsiteX18" fmla="*/ 5718390 w 7075623"/>
              <a:gd name="connsiteY18" fmla="*/ 3170099 h 3170099"/>
              <a:gd name="connsiteX19" fmla="*/ 5287420 w 7075623"/>
              <a:gd name="connsiteY19" fmla="*/ 3170099 h 3170099"/>
              <a:gd name="connsiteX20" fmla="*/ 4785694 w 7075623"/>
              <a:gd name="connsiteY20" fmla="*/ 3170099 h 3170099"/>
              <a:gd name="connsiteX21" fmla="*/ 4000943 w 7075623"/>
              <a:gd name="connsiteY21" fmla="*/ 3170099 h 3170099"/>
              <a:gd name="connsiteX22" fmla="*/ 3357705 w 7075623"/>
              <a:gd name="connsiteY22" fmla="*/ 3170099 h 3170099"/>
              <a:gd name="connsiteX23" fmla="*/ 2855979 w 7075623"/>
              <a:gd name="connsiteY23" fmla="*/ 3170099 h 3170099"/>
              <a:gd name="connsiteX24" fmla="*/ 2212740 w 7075623"/>
              <a:gd name="connsiteY24" fmla="*/ 3170099 h 3170099"/>
              <a:gd name="connsiteX25" fmla="*/ 1781771 w 7075623"/>
              <a:gd name="connsiteY25" fmla="*/ 3170099 h 3170099"/>
              <a:gd name="connsiteX26" fmla="*/ 1350801 w 7075623"/>
              <a:gd name="connsiteY26" fmla="*/ 3170099 h 3170099"/>
              <a:gd name="connsiteX27" fmla="*/ 707562 w 7075623"/>
              <a:gd name="connsiteY27" fmla="*/ 3170099 h 3170099"/>
              <a:gd name="connsiteX28" fmla="*/ 0 w 7075623"/>
              <a:gd name="connsiteY28" fmla="*/ 3170099 h 3170099"/>
              <a:gd name="connsiteX29" fmla="*/ 0 w 7075623"/>
              <a:gd name="connsiteY29" fmla="*/ 2504378 h 3170099"/>
              <a:gd name="connsiteX30" fmla="*/ 0 w 7075623"/>
              <a:gd name="connsiteY30" fmla="*/ 1902059 h 3170099"/>
              <a:gd name="connsiteX31" fmla="*/ 0 w 7075623"/>
              <a:gd name="connsiteY31" fmla="*/ 1363143 h 3170099"/>
              <a:gd name="connsiteX32" fmla="*/ 0 w 7075623"/>
              <a:gd name="connsiteY32" fmla="*/ 697422 h 3170099"/>
              <a:gd name="connsiteX33" fmla="*/ 0 w 7075623"/>
              <a:gd name="connsiteY33" fmla="*/ 0 h 317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075623" h="3170099" extrusionOk="0">
                <a:moveTo>
                  <a:pt x="0" y="0"/>
                </a:moveTo>
                <a:cubicBezTo>
                  <a:pt x="131357" y="5060"/>
                  <a:pt x="445210" y="-5266"/>
                  <a:pt x="572482" y="0"/>
                </a:cubicBezTo>
                <a:cubicBezTo>
                  <a:pt x="699754" y="5266"/>
                  <a:pt x="898758" y="12791"/>
                  <a:pt x="1003452" y="0"/>
                </a:cubicBezTo>
                <a:cubicBezTo>
                  <a:pt x="1108146" y="-12791"/>
                  <a:pt x="1604851" y="9882"/>
                  <a:pt x="1788203" y="0"/>
                </a:cubicBezTo>
                <a:cubicBezTo>
                  <a:pt x="1971555" y="-9882"/>
                  <a:pt x="2135975" y="13024"/>
                  <a:pt x="2360685" y="0"/>
                </a:cubicBezTo>
                <a:cubicBezTo>
                  <a:pt x="2585395" y="-13024"/>
                  <a:pt x="2653363" y="-2554"/>
                  <a:pt x="2933167" y="0"/>
                </a:cubicBezTo>
                <a:cubicBezTo>
                  <a:pt x="3212971" y="2554"/>
                  <a:pt x="3365574" y="2348"/>
                  <a:pt x="3717918" y="0"/>
                </a:cubicBezTo>
                <a:cubicBezTo>
                  <a:pt x="4070262" y="-2348"/>
                  <a:pt x="4033652" y="5740"/>
                  <a:pt x="4219644" y="0"/>
                </a:cubicBezTo>
                <a:cubicBezTo>
                  <a:pt x="4405636" y="-5740"/>
                  <a:pt x="4690363" y="-36679"/>
                  <a:pt x="5004395" y="0"/>
                </a:cubicBezTo>
                <a:cubicBezTo>
                  <a:pt x="5318427" y="36679"/>
                  <a:pt x="5615577" y="-3299"/>
                  <a:pt x="5789146" y="0"/>
                </a:cubicBezTo>
                <a:cubicBezTo>
                  <a:pt x="5962715" y="3299"/>
                  <a:pt x="6256665" y="-6150"/>
                  <a:pt x="6432385" y="0"/>
                </a:cubicBezTo>
                <a:cubicBezTo>
                  <a:pt x="6608105" y="6150"/>
                  <a:pt x="6852135" y="-18378"/>
                  <a:pt x="7075623" y="0"/>
                </a:cubicBezTo>
                <a:cubicBezTo>
                  <a:pt x="7074905" y="145665"/>
                  <a:pt x="7048436" y="384632"/>
                  <a:pt x="7075623" y="602319"/>
                </a:cubicBezTo>
                <a:cubicBezTo>
                  <a:pt x="7102810" y="820006"/>
                  <a:pt x="7059618" y="948341"/>
                  <a:pt x="7075623" y="1141236"/>
                </a:cubicBezTo>
                <a:cubicBezTo>
                  <a:pt x="7091628" y="1334131"/>
                  <a:pt x="7075083" y="1632096"/>
                  <a:pt x="7075623" y="1775255"/>
                </a:cubicBezTo>
                <a:cubicBezTo>
                  <a:pt x="7076163" y="1918414"/>
                  <a:pt x="7106783" y="2125450"/>
                  <a:pt x="7075623" y="2409275"/>
                </a:cubicBezTo>
                <a:cubicBezTo>
                  <a:pt x="7044463" y="2693100"/>
                  <a:pt x="7040488" y="2950660"/>
                  <a:pt x="7075623" y="3170099"/>
                </a:cubicBezTo>
                <a:cubicBezTo>
                  <a:pt x="6881729" y="3135764"/>
                  <a:pt x="6620497" y="3191128"/>
                  <a:pt x="6361628" y="3170099"/>
                </a:cubicBezTo>
                <a:cubicBezTo>
                  <a:pt x="6102760" y="3149070"/>
                  <a:pt x="5991258" y="3190225"/>
                  <a:pt x="5718390" y="3170099"/>
                </a:cubicBezTo>
                <a:cubicBezTo>
                  <a:pt x="5445522" y="3149973"/>
                  <a:pt x="5469529" y="3168198"/>
                  <a:pt x="5287420" y="3170099"/>
                </a:cubicBezTo>
                <a:cubicBezTo>
                  <a:pt x="5105311" y="3172001"/>
                  <a:pt x="5021389" y="3166307"/>
                  <a:pt x="4785694" y="3170099"/>
                </a:cubicBezTo>
                <a:cubicBezTo>
                  <a:pt x="4549999" y="3173891"/>
                  <a:pt x="4283134" y="3170321"/>
                  <a:pt x="4000943" y="3170099"/>
                </a:cubicBezTo>
                <a:cubicBezTo>
                  <a:pt x="3718752" y="3169877"/>
                  <a:pt x="3526780" y="3190885"/>
                  <a:pt x="3357705" y="3170099"/>
                </a:cubicBezTo>
                <a:cubicBezTo>
                  <a:pt x="3188630" y="3149313"/>
                  <a:pt x="3006537" y="3152294"/>
                  <a:pt x="2855979" y="3170099"/>
                </a:cubicBezTo>
                <a:cubicBezTo>
                  <a:pt x="2705421" y="3187904"/>
                  <a:pt x="2357829" y="3147066"/>
                  <a:pt x="2212740" y="3170099"/>
                </a:cubicBezTo>
                <a:cubicBezTo>
                  <a:pt x="2067651" y="3193132"/>
                  <a:pt x="1966277" y="3187392"/>
                  <a:pt x="1781771" y="3170099"/>
                </a:cubicBezTo>
                <a:cubicBezTo>
                  <a:pt x="1597265" y="3152806"/>
                  <a:pt x="1437273" y="3175602"/>
                  <a:pt x="1350801" y="3170099"/>
                </a:cubicBezTo>
                <a:cubicBezTo>
                  <a:pt x="1264329" y="3164597"/>
                  <a:pt x="954001" y="3190624"/>
                  <a:pt x="707562" y="3170099"/>
                </a:cubicBezTo>
                <a:cubicBezTo>
                  <a:pt x="461123" y="3149574"/>
                  <a:pt x="142366" y="3164693"/>
                  <a:pt x="0" y="3170099"/>
                </a:cubicBezTo>
                <a:cubicBezTo>
                  <a:pt x="-26147" y="2902615"/>
                  <a:pt x="20664" y="2741171"/>
                  <a:pt x="0" y="2504378"/>
                </a:cubicBezTo>
                <a:cubicBezTo>
                  <a:pt x="-20664" y="2267585"/>
                  <a:pt x="-24555" y="2182907"/>
                  <a:pt x="0" y="1902059"/>
                </a:cubicBezTo>
                <a:cubicBezTo>
                  <a:pt x="24555" y="1621211"/>
                  <a:pt x="23553" y="1590017"/>
                  <a:pt x="0" y="1363143"/>
                </a:cubicBezTo>
                <a:cubicBezTo>
                  <a:pt x="-23553" y="1136269"/>
                  <a:pt x="-31814" y="869700"/>
                  <a:pt x="0" y="697422"/>
                </a:cubicBezTo>
                <a:cubicBezTo>
                  <a:pt x="31814" y="525144"/>
                  <a:pt x="-12767" y="186366"/>
                  <a:pt x="0" y="0"/>
                </a:cubicBezTo>
                <a:close/>
              </a:path>
            </a:pathLst>
          </a:custGeom>
          <a:noFill/>
          <a:ln>
            <a:solidFill>
              <a:srgbClr val="0078D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defPPr>
              <a:defRPr lang="en-US"/>
            </a:defPPr>
            <a:lvl1pPr>
              <a:defRPr sz="2000" b="0" i="0">
                <a:solidFill>
                  <a:srgbClr val="000000"/>
                </a:solidFill>
                <a:effectLst/>
                <a:latin typeface="Segoe UI Semilight" panose="020B0402040204020203" pitchFamily="34" charset="0"/>
                <a:cs typeface="Segoe UI Semilight" panose="020B0402040204020203" pitchFamily="34" charset="0"/>
              </a:defRPr>
            </a:lvl1pPr>
          </a:lstStyle>
          <a:p>
            <a:pPr>
              <a:lnSpc>
                <a:spcPct val="150000"/>
              </a:lnSpc>
            </a:pPr>
            <a:r>
              <a:rPr lang="en-US" dirty="0"/>
              <a:t>Local navigation is the persistent navigation that visitors see on every page of your site. </a:t>
            </a:r>
            <a:br>
              <a:rPr lang="en-US" dirty="0"/>
            </a:br>
            <a:r>
              <a:rPr lang="en-US" dirty="0"/>
              <a:t>For team sites, local navigation shows up on the left side of the page in the area referred to as the “quick launch.” </a:t>
            </a:r>
            <a:br>
              <a:rPr lang="en-US" dirty="0"/>
            </a:br>
            <a:r>
              <a:rPr lang="en-US" dirty="0"/>
              <a:t>For communication sites, local navigation shows up at the top of the page.</a:t>
            </a:r>
          </a:p>
          <a:p>
            <a:pPr algn="just"/>
            <a:endParaRPr lang="en-US" dirty="0"/>
          </a:p>
        </p:txBody>
      </p:sp>
    </p:spTree>
    <p:extLst>
      <p:ext uri="{BB962C8B-B14F-4D97-AF65-F5344CB8AC3E}">
        <p14:creationId xmlns:p14="http://schemas.microsoft.com/office/powerpoint/2010/main" val="30701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4200" y="143592"/>
            <a:ext cx="10515600" cy="1325563"/>
          </a:xfrm>
        </p:spPr>
        <p:txBody>
          <a:bodyPr/>
          <a:lstStyle/>
          <a:p>
            <a:r>
              <a:rPr lang="en-US" sz="3600" dirty="0">
                <a:solidFill>
                  <a:prstClr val="black"/>
                </a:solidFill>
                <a:latin typeface="Segoe UI Semibold" panose="020B0702040204020203" pitchFamily="34" charset="0"/>
                <a:cs typeface="Segoe UI Semibold" panose="020B0702040204020203" pitchFamily="34" charset="0"/>
              </a:rPr>
              <a:t>Overview of navigation in SharePoint</a:t>
            </a:r>
            <a:endParaRPr lang="en-US" dirty="0"/>
          </a:p>
        </p:txBody>
      </p:sp>
      <p:sp>
        <p:nvSpPr>
          <p:cNvPr id="9" name="TextBox 8">
            <a:extLst>
              <a:ext uri="{FF2B5EF4-FFF2-40B4-BE49-F238E27FC236}">
                <a16:creationId xmlns:a16="http://schemas.microsoft.com/office/drawing/2014/main" id="{A4AAA036-953A-4BEA-B722-AD80CBB25E9B}"/>
              </a:ext>
            </a:extLst>
          </p:cNvPr>
          <p:cNvSpPr txBox="1"/>
          <p:nvPr/>
        </p:nvSpPr>
        <p:spPr>
          <a:xfrm>
            <a:off x="584200" y="1435100"/>
            <a:ext cx="7162784" cy="461665"/>
          </a:xfrm>
          <a:prstGeom prst="rect">
            <a:avLst/>
          </a:prstGeom>
          <a:noFill/>
        </p:spPr>
        <p:txBody>
          <a:bodyPr wrap="square">
            <a:spAutoFit/>
          </a:bodyPr>
          <a:lstStyle>
            <a:defPPr>
              <a:defRPr lang="en-US"/>
            </a:defPPr>
            <a:lvl1pPr>
              <a:defRPr sz="2400" b="1" i="0">
                <a:solidFill>
                  <a:srgbClr val="000000"/>
                </a:solidFill>
                <a:effectLst/>
                <a:latin typeface="+mj-lt"/>
                <a:cs typeface="Segoe UI Semilight" panose="020B0402040204020203" pitchFamily="34" charset="0"/>
              </a:defRPr>
            </a:lvl1pPr>
          </a:lstStyle>
          <a:p>
            <a:r>
              <a:rPr lang="en-US" dirty="0"/>
              <a:t>Hub navigation for groups of related sites</a:t>
            </a:r>
          </a:p>
        </p:txBody>
      </p:sp>
      <p:pic>
        <p:nvPicPr>
          <p:cNvPr id="3" name="Picture 2" descr="Site navigation">
            <a:extLst>
              <a:ext uri="{FF2B5EF4-FFF2-40B4-BE49-F238E27FC236}">
                <a16:creationId xmlns:a16="http://schemas.microsoft.com/office/drawing/2014/main" id="{89C74B4A-FCDA-4257-928C-948B06768688}"/>
              </a:ext>
            </a:extLst>
          </p:cNvPr>
          <p:cNvPicPr>
            <a:picLocks noChangeAspect="1"/>
          </p:cNvPicPr>
          <p:nvPr/>
        </p:nvPicPr>
        <p:blipFill>
          <a:blip r:embed="rId3"/>
          <a:stretch>
            <a:fillRect/>
          </a:stretch>
        </p:blipFill>
        <p:spPr>
          <a:xfrm>
            <a:off x="7710009" y="1435100"/>
            <a:ext cx="4108522" cy="5034884"/>
          </a:xfrm>
          <a:prstGeom prst="rect">
            <a:avLst/>
          </a:prstGeom>
          <a:effectLst>
            <a:outerShdw blurRad="50800" dist="38100" dir="2700000" algn="tl" rotWithShape="0">
              <a:prstClr val="black">
                <a:alpha val="40000"/>
              </a:prstClr>
            </a:outerShdw>
          </a:effectLst>
        </p:spPr>
      </p:pic>
      <p:sp>
        <p:nvSpPr>
          <p:cNvPr id="4" name="TextBox 3">
            <a:extLst>
              <a:ext uri="{FF2B5EF4-FFF2-40B4-BE49-F238E27FC236}">
                <a16:creationId xmlns:a16="http://schemas.microsoft.com/office/drawing/2014/main" id="{34E3B4E8-1A31-40A8-83D2-ADEDC1271A06}"/>
              </a:ext>
            </a:extLst>
          </p:cNvPr>
          <p:cNvSpPr txBox="1"/>
          <p:nvPr/>
        </p:nvSpPr>
        <p:spPr>
          <a:xfrm>
            <a:off x="584200" y="2240498"/>
            <a:ext cx="6223000" cy="3016210"/>
          </a:xfrm>
          <a:custGeom>
            <a:avLst/>
            <a:gdLst>
              <a:gd name="connsiteX0" fmla="*/ 0 w 6223000"/>
              <a:gd name="connsiteY0" fmla="*/ 0 h 3016210"/>
              <a:gd name="connsiteX1" fmla="*/ 629214 w 6223000"/>
              <a:gd name="connsiteY1" fmla="*/ 0 h 3016210"/>
              <a:gd name="connsiteX2" fmla="*/ 1133969 w 6223000"/>
              <a:gd name="connsiteY2" fmla="*/ 0 h 3016210"/>
              <a:gd name="connsiteX3" fmla="*/ 1949873 w 6223000"/>
              <a:gd name="connsiteY3" fmla="*/ 0 h 3016210"/>
              <a:gd name="connsiteX4" fmla="*/ 2579088 w 6223000"/>
              <a:gd name="connsiteY4" fmla="*/ 0 h 3016210"/>
              <a:gd name="connsiteX5" fmla="*/ 3208302 w 6223000"/>
              <a:gd name="connsiteY5" fmla="*/ 0 h 3016210"/>
              <a:gd name="connsiteX6" fmla="*/ 4024207 w 6223000"/>
              <a:gd name="connsiteY6" fmla="*/ 0 h 3016210"/>
              <a:gd name="connsiteX7" fmla="*/ 4591191 w 6223000"/>
              <a:gd name="connsiteY7" fmla="*/ 0 h 3016210"/>
              <a:gd name="connsiteX8" fmla="*/ 5407096 w 6223000"/>
              <a:gd name="connsiteY8" fmla="*/ 0 h 3016210"/>
              <a:gd name="connsiteX9" fmla="*/ 6223000 w 6223000"/>
              <a:gd name="connsiteY9" fmla="*/ 0 h 3016210"/>
              <a:gd name="connsiteX10" fmla="*/ 6223000 w 6223000"/>
              <a:gd name="connsiteY10" fmla="*/ 603242 h 3016210"/>
              <a:gd name="connsiteX11" fmla="*/ 6223000 w 6223000"/>
              <a:gd name="connsiteY11" fmla="*/ 1206484 h 3016210"/>
              <a:gd name="connsiteX12" fmla="*/ 6223000 w 6223000"/>
              <a:gd name="connsiteY12" fmla="*/ 1839888 h 3016210"/>
              <a:gd name="connsiteX13" fmla="*/ 6223000 w 6223000"/>
              <a:gd name="connsiteY13" fmla="*/ 2352644 h 3016210"/>
              <a:gd name="connsiteX14" fmla="*/ 6223000 w 6223000"/>
              <a:gd name="connsiteY14" fmla="*/ 3016210 h 3016210"/>
              <a:gd name="connsiteX15" fmla="*/ 5531556 w 6223000"/>
              <a:gd name="connsiteY15" fmla="*/ 3016210 h 3016210"/>
              <a:gd name="connsiteX16" fmla="*/ 4840111 w 6223000"/>
              <a:gd name="connsiteY16" fmla="*/ 3016210 h 3016210"/>
              <a:gd name="connsiteX17" fmla="*/ 4024207 w 6223000"/>
              <a:gd name="connsiteY17" fmla="*/ 3016210 h 3016210"/>
              <a:gd name="connsiteX18" fmla="*/ 3332762 w 6223000"/>
              <a:gd name="connsiteY18" fmla="*/ 3016210 h 3016210"/>
              <a:gd name="connsiteX19" fmla="*/ 2828008 w 6223000"/>
              <a:gd name="connsiteY19" fmla="*/ 3016210 h 3016210"/>
              <a:gd name="connsiteX20" fmla="*/ 2261023 w 6223000"/>
              <a:gd name="connsiteY20" fmla="*/ 3016210 h 3016210"/>
              <a:gd name="connsiteX21" fmla="*/ 1445119 w 6223000"/>
              <a:gd name="connsiteY21" fmla="*/ 3016210 h 3016210"/>
              <a:gd name="connsiteX22" fmla="*/ 753674 w 6223000"/>
              <a:gd name="connsiteY22" fmla="*/ 3016210 h 3016210"/>
              <a:gd name="connsiteX23" fmla="*/ 0 w 6223000"/>
              <a:gd name="connsiteY23" fmla="*/ 3016210 h 3016210"/>
              <a:gd name="connsiteX24" fmla="*/ 0 w 6223000"/>
              <a:gd name="connsiteY24" fmla="*/ 2412968 h 3016210"/>
              <a:gd name="connsiteX25" fmla="*/ 0 w 6223000"/>
              <a:gd name="connsiteY25" fmla="*/ 1900212 h 3016210"/>
              <a:gd name="connsiteX26" fmla="*/ 0 w 6223000"/>
              <a:gd name="connsiteY26" fmla="*/ 1387457 h 3016210"/>
              <a:gd name="connsiteX27" fmla="*/ 0 w 6223000"/>
              <a:gd name="connsiteY27" fmla="*/ 754053 h 3016210"/>
              <a:gd name="connsiteX28" fmla="*/ 0 w 6223000"/>
              <a:gd name="connsiteY28" fmla="*/ 0 h 3016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223000" h="3016210" extrusionOk="0">
                <a:moveTo>
                  <a:pt x="0" y="0"/>
                </a:moveTo>
                <a:cubicBezTo>
                  <a:pt x="136516" y="-3938"/>
                  <a:pt x="376559" y="-18571"/>
                  <a:pt x="629214" y="0"/>
                </a:cubicBezTo>
                <a:cubicBezTo>
                  <a:pt x="881869" y="18571"/>
                  <a:pt x="1022067" y="13850"/>
                  <a:pt x="1133969" y="0"/>
                </a:cubicBezTo>
                <a:cubicBezTo>
                  <a:pt x="1245871" y="-13850"/>
                  <a:pt x="1696754" y="24672"/>
                  <a:pt x="1949873" y="0"/>
                </a:cubicBezTo>
                <a:cubicBezTo>
                  <a:pt x="2202992" y="-24672"/>
                  <a:pt x="2385854" y="24619"/>
                  <a:pt x="2579088" y="0"/>
                </a:cubicBezTo>
                <a:cubicBezTo>
                  <a:pt x="2772322" y="-24619"/>
                  <a:pt x="3051483" y="-914"/>
                  <a:pt x="3208302" y="0"/>
                </a:cubicBezTo>
                <a:cubicBezTo>
                  <a:pt x="3365121" y="914"/>
                  <a:pt x="3663508" y="-34335"/>
                  <a:pt x="4024207" y="0"/>
                </a:cubicBezTo>
                <a:cubicBezTo>
                  <a:pt x="4384907" y="34335"/>
                  <a:pt x="4341263" y="18744"/>
                  <a:pt x="4591191" y="0"/>
                </a:cubicBezTo>
                <a:cubicBezTo>
                  <a:pt x="4841119" y="-18744"/>
                  <a:pt x="5153935" y="32168"/>
                  <a:pt x="5407096" y="0"/>
                </a:cubicBezTo>
                <a:cubicBezTo>
                  <a:pt x="5660257" y="-32168"/>
                  <a:pt x="5954790" y="30282"/>
                  <a:pt x="6223000" y="0"/>
                </a:cubicBezTo>
                <a:cubicBezTo>
                  <a:pt x="6209688" y="123615"/>
                  <a:pt x="6248498" y="466522"/>
                  <a:pt x="6223000" y="603242"/>
                </a:cubicBezTo>
                <a:cubicBezTo>
                  <a:pt x="6197502" y="739962"/>
                  <a:pt x="6224570" y="923367"/>
                  <a:pt x="6223000" y="1206484"/>
                </a:cubicBezTo>
                <a:cubicBezTo>
                  <a:pt x="6221430" y="1489601"/>
                  <a:pt x="6206396" y="1553854"/>
                  <a:pt x="6223000" y="1839888"/>
                </a:cubicBezTo>
                <a:cubicBezTo>
                  <a:pt x="6239604" y="2125922"/>
                  <a:pt x="6199994" y="2112218"/>
                  <a:pt x="6223000" y="2352644"/>
                </a:cubicBezTo>
                <a:cubicBezTo>
                  <a:pt x="6246006" y="2593070"/>
                  <a:pt x="6195215" y="2818895"/>
                  <a:pt x="6223000" y="3016210"/>
                </a:cubicBezTo>
                <a:cubicBezTo>
                  <a:pt x="6079179" y="3004172"/>
                  <a:pt x="5738418" y="3020132"/>
                  <a:pt x="5531556" y="3016210"/>
                </a:cubicBezTo>
                <a:cubicBezTo>
                  <a:pt x="5324694" y="3012288"/>
                  <a:pt x="5173278" y="3043953"/>
                  <a:pt x="4840111" y="3016210"/>
                </a:cubicBezTo>
                <a:cubicBezTo>
                  <a:pt x="4506944" y="2988467"/>
                  <a:pt x="4264233" y="3034212"/>
                  <a:pt x="4024207" y="3016210"/>
                </a:cubicBezTo>
                <a:cubicBezTo>
                  <a:pt x="3784181" y="2998208"/>
                  <a:pt x="3651492" y="2988578"/>
                  <a:pt x="3332762" y="3016210"/>
                </a:cubicBezTo>
                <a:cubicBezTo>
                  <a:pt x="3014032" y="3043842"/>
                  <a:pt x="3078235" y="3011532"/>
                  <a:pt x="2828008" y="3016210"/>
                </a:cubicBezTo>
                <a:cubicBezTo>
                  <a:pt x="2577781" y="3020888"/>
                  <a:pt x="2383581" y="2996017"/>
                  <a:pt x="2261023" y="3016210"/>
                </a:cubicBezTo>
                <a:cubicBezTo>
                  <a:pt x="2138465" y="3036403"/>
                  <a:pt x="1627389" y="2981536"/>
                  <a:pt x="1445119" y="3016210"/>
                </a:cubicBezTo>
                <a:cubicBezTo>
                  <a:pt x="1262849" y="3050884"/>
                  <a:pt x="958682" y="2993793"/>
                  <a:pt x="753674" y="3016210"/>
                </a:cubicBezTo>
                <a:cubicBezTo>
                  <a:pt x="548666" y="3038627"/>
                  <a:pt x="216894" y="3002686"/>
                  <a:pt x="0" y="3016210"/>
                </a:cubicBezTo>
                <a:cubicBezTo>
                  <a:pt x="19765" y="2768577"/>
                  <a:pt x="19925" y="2698571"/>
                  <a:pt x="0" y="2412968"/>
                </a:cubicBezTo>
                <a:cubicBezTo>
                  <a:pt x="-19925" y="2127365"/>
                  <a:pt x="14569" y="2140399"/>
                  <a:pt x="0" y="1900212"/>
                </a:cubicBezTo>
                <a:cubicBezTo>
                  <a:pt x="-14569" y="1660025"/>
                  <a:pt x="927" y="1585278"/>
                  <a:pt x="0" y="1387457"/>
                </a:cubicBezTo>
                <a:cubicBezTo>
                  <a:pt x="-927" y="1189636"/>
                  <a:pt x="-65" y="929704"/>
                  <a:pt x="0" y="754053"/>
                </a:cubicBezTo>
                <a:cubicBezTo>
                  <a:pt x="65" y="578402"/>
                  <a:pt x="3172" y="290076"/>
                  <a:pt x="0" y="0"/>
                </a:cubicBezTo>
                <a:close/>
              </a:path>
            </a:pathLst>
          </a:custGeom>
          <a:noFill/>
          <a:ln>
            <a:solidFill>
              <a:srgbClr val="0078D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defPPr>
              <a:defRPr lang="en-US"/>
            </a:defPPr>
            <a:lvl1pPr>
              <a:defRPr sz="2000" b="0" i="0">
                <a:solidFill>
                  <a:srgbClr val="000000"/>
                </a:solidFill>
                <a:effectLst/>
                <a:latin typeface="Segoe UI Semilight" panose="020B0402040204020203" pitchFamily="34" charset="0"/>
                <a:cs typeface="Segoe UI Semilight" panose="020B0402040204020203" pitchFamily="34" charset="0"/>
              </a:defRPr>
            </a:lvl1pPr>
          </a:lstStyle>
          <a:p>
            <a:pPr algn="just">
              <a:lnSpc>
                <a:spcPct val="150000"/>
              </a:lnSpc>
            </a:pPr>
            <a:r>
              <a:rPr lang="en-US" dirty="0"/>
              <a:t>Hub site navigation is displayed above the local navigation on each site, just below the suite bar. </a:t>
            </a:r>
            <a:br>
              <a:rPr lang="en-US" dirty="0"/>
            </a:br>
            <a:r>
              <a:rPr lang="en-US" dirty="0"/>
              <a:t>Hub sites provide a great way to achieve the cross-site navigation features previously available in managed navigation and site hierarchies in classic SharePoint.</a:t>
            </a:r>
          </a:p>
          <a:p>
            <a:pPr algn="just"/>
            <a:endParaRPr lang="en-US" dirty="0"/>
          </a:p>
          <a:p>
            <a:pPr algn="just"/>
            <a:endParaRPr lang="en-US" dirty="0"/>
          </a:p>
        </p:txBody>
      </p:sp>
    </p:spTree>
    <p:extLst>
      <p:ext uri="{BB962C8B-B14F-4D97-AF65-F5344CB8AC3E}">
        <p14:creationId xmlns:p14="http://schemas.microsoft.com/office/powerpoint/2010/main" val="285605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4200" y="98990"/>
            <a:ext cx="10515600" cy="1325563"/>
          </a:xfrm>
        </p:spPr>
        <p:txBody>
          <a:bodyPr/>
          <a:lstStyle/>
          <a:p>
            <a:r>
              <a:rPr lang="en-US" sz="3600" dirty="0">
                <a:solidFill>
                  <a:prstClr val="black"/>
                </a:solidFill>
                <a:latin typeface="Segoe UI Semibold" panose="020B0702040204020203" pitchFamily="34" charset="0"/>
                <a:cs typeface="Segoe UI Semibold" panose="020B0702040204020203" pitchFamily="34" charset="0"/>
              </a:rPr>
              <a:t>Overview of navigation in SharePoint</a:t>
            </a:r>
          </a:p>
        </p:txBody>
      </p:sp>
      <p:sp>
        <p:nvSpPr>
          <p:cNvPr id="9" name="TextBox 8">
            <a:extLst>
              <a:ext uri="{FF2B5EF4-FFF2-40B4-BE49-F238E27FC236}">
                <a16:creationId xmlns:a16="http://schemas.microsoft.com/office/drawing/2014/main" id="{A4AAA036-953A-4BEA-B722-AD80CBB25E9B}"/>
              </a:ext>
            </a:extLst>
          </p:cNvPr>
          <p:cNvSpPr txBox="1"/>
          <p:nvPr/>
        </p:nvSpPr>
        <p:spPr>
          <a:xfrm>
            <a:off x="584200" y="1342767"/>
            <a:ext cx="3523343" cy="461665"/>
          </a:xfrm>
          <a:prstGeom prst="rect">
            <a:avLst/>
          </a:prstGeom>
          <a:noFill/>
        </p:spPr>
        <p:txBody>
          <a:bodyPr wrap="square">
            <a:spAutoFit/>
          </a:bodyPr>
          <a:lstStyle>
            <a:defPPr>
              <a:defRPr lang="en-US"/>
            </a:defPPr>
            <a:lvl1pPr>
              <a:defRPr sz="2400" b="1" i="0">
                <a:solidFill>
                  <a:srgbClr val="000000"/>
                </a:solidFill>
                <a:effectLst/>
                <a:latin typeface="+mj-lt"/>
                <a:cs typeface="Segoe UI Semilight" panose="020B0402040204020203" pitchFamily="34" charset="0"/>
              </a:defRPr>
            </a:lvl1pPr>
          </a:lstStyle>
          <a:p>
            <a:r>
              <a:rPr lang="en-US" dirty="0"/>
              <a:t>Megamenu navigation</a:t>
            </a:r>
          </a:p>
        </p:txBody>
      </p:sp>
      <p:pic>
        <p:nvPicPr>
          <p:cNvPr id="5" name="Picture 4" descr="Change the look">
            <a:extLst>
              <a:ext uri="{FF2B5EF4-FFF2-40B4-BE49-F238E27FC236}">
                <a16:creationId xmlns:a16="http://schemas.microsoft.com/office/drawing/2014/main" id="{99D51D92-A6DB-4FF6-B354-6AFB159BE5B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402462" y="923146"/>
            <a:ext cx="5789538" cy="3544007"/>
          </a:xfrm>
          <a:prstGeom prst="rect">
            <a:avLst/>
          </a:prstGeom>
        </p:spPr>
      </p:pic>
      <p:sp>
        <p:nvSpPr>
          <p:cNvPr id="4" name="TextBox 3">
            <a:extLst>
              <a:ext uri="{FF2B5EF4-FFF2-40B4-BE49-F238E27FC236}">
                <a16:creationId xmlns:a16="http://schemas.microsoft.com/office/drawing/2014/main" id="{34E3B4E8-1A31-40A8-83D2-ADEDC1271A06}"/>
              </a:ext>
            </a:extLst>
          </p:cNvPr>
          <p:cNvSpPr txBox="1"/>
          <p:nvPr/>
        </p:nvSpPr>
        <p:spPr>
          <a:xfrm>
            <a:off x="584200" y="2019300"/>
            <a:ext cx="4872193" cy="4651658"/>
          </a:xfrm>
          <a:custGeom>
            <a:avLst/>
            <a:gdLst>
              <a:gd name="connsiteX0" fmla="*/ 0 w 4872193"/>
              <a:gd name="connsiteY0" fmla="*/ 0 h 4651658"/>
              <a:gd name="connsiteX1" fmla="*/ 647306 w 4872193"/>
              <a:gd name="connsiteY1" fmla="*/ 0 h 4651658"/>
              <a:gd name="connsiteX2" fmla="*/ 1197167 w 4872193"/>
              <a:gd name="connsiteY2" fmla="*/ 0 h 4651658"/>
              <a:gd name="connsiteX3" fmla="*/ 1990639 w 4872193"/>
              <a:gd name="connsiteY3" fmla="*/ 0 h 4651658"/>
              <a:gd name="connsiteX4" fmla="*/ 2637944 w 4872193"/>
              <a:gd name="connsiteY4" fmla="*/ 0 h 4651658"/>
              <a:gd name="connsiteX5" fmla="*/ 3285250 w 4872193"/>
              <a:gd name="connsiteY5" fmla="*/ 0 h 4651658"/>
              <a:gd name="connsiteX6" fmla="*/ 4078722 w 4872193"/>
              <a:gd name="connsiteY6" fmla="*/ 0 h 4651658"/>
              <a:gd name="connsiteX7" fmla="*/ 4872193 w 4872193"/>
              <a:gd name="connsiteY7" fmla="*/ 0 h 4651658"/>
              <a:gd name="connsiteX8" fmla="*/ 4872193 w 4872193"/>
              <a:gd name="connsiteY8" fmla="*/ 757556 h 4651658"/>
              <a:gd name="connsiteX9" fmla="*/ 4872193 w 4872193"/>
              <a:gd name="connsiteY9" fmla="*/ 1329045 h 4651658"/>
              <a:gd name="connsiteX10" fmla="*/ 4872193 w 4872193"/>
              <a:gd name="connsiteY10" fmla="*/ 1900535 h 4651658"/>
              <a:gd name="connsiteX11" fmla="*/ 4872193 w 4872193"/>
              <a:gd name="connsiteY11" fmla="*/ 2565057 h 4651658"/>
              <a:gd name="connsiteX12" fmla="*/ 4872193 w 4872193"/>
              <a:gd name="connsiteY12" fmla="*/ 3276096 h 4651658"/>
              <a:gd name="connsiteX13" fmla="*/ 4872193 w 4872193"/>
              <a:gd name="connsiteY13" fmla="*/ 3801069 h 4651658"/>
              <a:gd name="connsiteX14" fmla="*/ 4872193 w 4872193"/>
              <a:gd name="connsiteY14" fmla="*/ 4651658 h 4651658"/>
              <a:gd name="connsiteX15" fmla="*/ 4176165 w 4872193"/>
              <a:gd name="connsiteY15" fmla="*/ 4651658 h 4651658"/>
              <a:gd name="connsiteX16" fmla="*/ 3480138 w 4872193"/>
              <a:gd name="connsiteY16" fmla="*/ 4651658 h 4651658"/>
              <a:gd name="connsiteX17" fmla="*/ 2686666 w 4872193"/>
              <a:gd name="connsiteY17" fmla="*/ 4651658 h 4651658"/>
              <a:gd name="connsiteX18" fmla="*/ 1990639 w 4872193"/>
              <a:gd name="connsiteY18" fmla="*/ 4651658 h 4651658"/>
              <a:gd name="connsiteX19" fmla="*/ 1440777 w 4872193"/>
              <a:gd name="connsiteY19" fmla="*/ 4651658 h 4651658"/>
              <a:gd name="connsiteX20" fmla="*/ 842193 w 4872193"/>
              <a:gd name="connsiteY20" fmla="*/ 4651658 h 4651658"/>
              <a:gd name="connsiteX21" fmla="*/ 0 w 4872193"/>
              <a:gd name="connsiteY21" fmla="*/ 4651658 h 4651658"/>
              <a:gd name="connsiteX22" fmla="*/ 0 w 4872193"/>
              <a:gd name="connsiteY22" fmla="*/ 3987135 h 4651658"/>
              <a:gd name="connsiteX23" fmla="*/ 0 w 4872193"/>
              <a:gd name="connsiteY23" fmla="*/ 3322613 h 4651658"/>
              <a:gd name="connsiteX24" fmla="*/ 0 w 4872193"/>
              <a:gd name="connsiteY24" fmla="*/ 2704607 h 4651658"/>
              <a:gd name="connsiteX25" fmla="*/ 0 w 4872193"/>
              <a:gd name="connsiteY25" fmla="*/ 2179634 h 4651658"/>
              <a:gd name="connsiteX26" fmla="*/ 0 w 4872193"/>
              <a:gd name="connsiteY26" fmla="*/ 1654661 h 4651658"/>
              <a:gd name="connsiteX27" fmla="*/ 0 w 4872193"/>
              <a:gd name="connsiteY27" fmla="*/ 943622 h 4651658"/>
              <a:gd name="connsiteX28" fmla="*/ 0 w 4872193"/>
              <a:gd name="connsiteY28" fmla="*/ 0 h 4651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72193" h="4651658" extrusionOk="0">
                <a:moveTo>
                  <a:pt x="0" y="0"/>
                </a:moveTo>
                <a:cubicBezTo>
                  <a:pt x="189366" y="1534"/>
                  <a:pt x="461063" y="5152"/>
                  <a:pt x="647306" y="0"/>
                </a:cubicBezTo>
                <a:cubicBezTo>
                  <a:pt x="833549" y="-5152"/>
                  <a:pt x="1080482" y="22171"/>
                  <a:pt x="1197167" y="0"/>
                </a:cubicBezTo>
                <a:cubicBezTo>
                  <a:pt x="1313852" y="-22171"/>
                  <a:pt x="1695385" y="-28552"/>
                  <a:pt x="1990639" y="0"/>
                </a:cubicBezTo>
                <a:cubicBezTo>
                  <a:pt x="2285893" y="28552"/>
                  <a:pt x="2332140" y="-23085"/>
                  <a:pt x="2637944" y="0"/>
                </a:cubicBezTo>
                <a:cubicBezTo>
                  <a:pt x="2943748" y="23085"/>
                  <a:pt x="3079182" y="-15598"/>
                  <a:pt x="3285250" y="0"/>
                </a:cubicBezTo>
                <a:cubicBezTo>
                  <a:pt x="3491318" y="15598"/>
                  <a:pt x="3825593" y="573"/>
                  <a:pt x="4078722" y="0"/>
                </a:cubicBezTo>
                <a:cubicBezTo>
                  <a:pt x="4331851" y="-573"/>
                  <a:pt x="4547424" y="-9223"/>
                  <a:pt x="4872193" y="0"/>
                </a:cubicBezTo>
                <a:cubicBezTo>
                  <a:pt x="4903595" y="270346"/>
                  <a:pt x="4860520" y="468563"/>
                  <a:pt x="4872193" y="757556"/>
                </a:cubicBezTo>
                <a:cubicBezTo>
                  <a:pt x="4883866" y="1046549"/>
                  <a:pt x="4897519" y="1093573"/>
                  <a:pt x="4872193" y="1329045"/>
                </a:cubicBezTo>
                <a:cubicBezTo>
                  <a:pt x="4846867" y="1564517"/>
                  <a:pt x="4866174" y="1669249"/>
                  <a:pt x="4872193" y="1900535"/>
                </a:cubicBezTo>
                <a:cubicBezTo>
                  <a:pt x="4878213" y="2131821"/>
                  <a:pt x="4854677" y="2285777"/>
                  <a:pt x="4872193" y="2565057"/>
                </a:cubicBezTo>
                <a:cubicBezTo>
                  <a:pt x="4889709" y="2844337"/>
                  <a:pt x="4870386" y="3083319"/>
                  <a:pt x="4872193" y="3276096"/>
                </a:cubicBezTo>
                <a:cubicBezTo>
                  <a:pt x="4874000" y="3468873"/>
                  <a:pt x="4857244" y="3620544"/>
                  <a:pt x="4872193" y="3801069"/>
                </a:cubicBezTo>
                <a:cubicBezTo>
                  <a:pt x="4887142" y="3981594"/>
                  <a:pt x="4868398" y="4455788"/>
                  <a:pt x="4872193" y="4651658"/>
                </a:cubicBezTo>
                <a:cubicBezTo>
                  <a:pt x="4603761" y="4632543"/>
                  <a:pt x="4322722" y="4661372"/>
                  <a:pt x="4176165" y="4651658"/>
                </a:cubicBezTo>
                <a:cubicBezTo>
                  <a:pt x="4029608" y="4641944"/>
                  <a:pt x="3727853" y="4668351"/>
                  <a:pt x="3480138" y="4651658"/>
                </a:cubicBezTo>
                <a:cubicBezTo>
                  <a:pt x="3232423" y="4634965"/>
                  <a:pt x="2913164" y="4623085"/>
                  <a:pt x="2686666" y="4651658"/>
                </a:cubicBezTo>
                <a:cubicBezTo>
                  <a:pt x="2460168" y="4680231"/>
                  <a:pt x="2216744" y="4619636"/>
                  <a:pt x="1990639" y="4651658"/>
                </a:cubicBezTo>
                <a:cubicBezTo>
                  <a:pt x="1764534" y="4683680"/>
                  <a:pt x="1581161" y="4640985"/>
                  <a:pt x="1440777" y="4651658"/>
                </a:cubicBezTo>
                <a:cubicBezTo>
                  <a:pt x="1300393" y="4662331"/>
                  <a:pt x="1094170" y="4666671"/>
                  <a:pt x="842193" y="4651658"/>
                </a:cubicBezTo>
                <a:cubicBezTo>
                  <a:pt x="590216" y="4636645"/>
                  <a:pt x="206458" y="4680336"/>
                  <a:pt x="0" y="4651658"/>
                </a:cubicBezTo>
                <a:cubicBezTo>
                  <a:pt x="15593" y="4381561"/>
                  <a:pt x="-25390" y="4213659"/>
                  <a:pt x="0" y="3987135"/>
                </a:cubicBezTo>
                <a:cubicBezTo>
                  <a:pt x="25390" y="3760611"/>
                  <a:pt x="-13640" y="3460853"/>
                  <a:pt x="0" y="3322613"/>
                </a:cubicBezTo>
                <a:cubicBezTo>
                  <a:pt x="13640" y="3184373"/>
                  <a:pt x="-21441" y="2946854"/>
                  <a:pt x="0" y="2704607"/>
                </a:cubicBezTo>
                <a:cubicBezTo>
                  <a:pt x="21441" y="2462360"/>
                  <a:pt x="7165" y="2369733"/>
                  <a:pt x="0" y="2179634"/>
                </a:cubicBezTo>
                <a:cubicBezTo>
                  <a:pt x="-7165" y="1989535"/>
                  <a:pt x="10552" y="1790223"/>
                  <a:pt x="0" y="1654661"/>
                </a:cubicBezTo>
                <a:cubicBezTo>
                  <a:pt x="-10552" y="1519099"/>
                  <a:pt x="-11463" y="1197588"/>
                  <a:pt x="0" y="943622"/>
                </a:cubicBezTo>
                <a:cubicBezTo>
                  <a:pt x="11463" y="689656"/>
                  <a:pt x="8343" y="270389"/>
                  <a:pt x="0" y="0"/>
                </a:cubicBezTo>
                <a:close/>
              </a:path>
            </a:pathLst>
          </a:custGeom>
          <a:noFill/>
          <a:ln>
            <a:solidFill>
              <a:srgbClr val="0078D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defPPr>
              <a:defRPr lang="en-US"/>
            </a:defPPr>
            <a:lvl1pPr>
              <a:defRPr sz="2000" b="0" i="0">
                <a:solidFill>
                  <a:srgbClr val="000000"/>
                </a:solidFill>
                <a:effectLst/>
                <a:latin typeface="Segoe UI Semilight" panose="020B0402040204020203" pitchFamily="34" charset="0"/>
                <a:cs typeface="Segoe UI Semilight" panose="020B0402040204020203" pitchFamily="34" charset="0"/>
              </a:defRPr>
            </a:lvl1pPr>
          </a:lstStyle>
          <a:p>
            <a:pPr>
              <a:lnSpc>
                <a:spcPct val="150000"/>
              </a:lnSpc>
            </a:pPr>
            <a:r>
              <a:rPr lang="en-US" dirty="0"/>
              <a:t>Megamenu navigation is a feature in “Change the look” options. </a:t>
            </a:r>
            <a:br>
              <a:rPr lang="en-US" dirty="0"/>
            </a:br>
            <a:r>
              <a:rPr lang="en-US" dirty="0"/>
              <a:t>It allows showing multiple levels of hierarchy at once. </a:t>
            </a:r>
            <a:br>
              <a:rPr lang="en-US" dirty="0"/>
            </a:br>
            <a:r>
              <a:rPr lang="en-US" dirty="0"/>
              <a:t>This will enable you to better organize and showcase the content and sites. </a:t>
            </a:r>
            <a:br>
              <a:rPr lang="en-US" dirty="0"/>
            </a:br>
            <a:r>
              <a:rPr lang="en-US" dirty="0"/>
              <a:t>The megamenu navigation layout is only available for horizontally oriented navigations and allows for a panel display of links up to three levels.</a:t>
            </a:r>
          </a:p>
        </p:txBody>
      </p:sp>
      <p:pic>
        <p:nvPicPr>
          <p:cNvPr id="3" name="Picture 2" descr="Megamenu navigation">
            <a:extLst>
              <a:ext uri="{FF2B5EF4-FFF2-40B4-BE49-F238E27FC236}">
                <a16:creationId xmlns:a16="http://schemas.microsoft.com/office/drawing/2014/main" id="{C0EF970C-229B-4B62-882A-5AEB45EC1F4B}"/>
              </a:ext>
            </a:extLst>
          </p:cNvPr>
          <p:cNvPicPr>
            <a:picLocks noChangeAspect="1"/>
          </p:cNvPicPr>
          <p:nvPr/>
        </p:nvPicPr>
        <p:blipFill rotWithShape="1">
          <a:blip r:embed="rId4"/>
          <a:srcRect r="5782" b="31513"/>
          <a:stretch/>
        </p:blipFill>
        <p:spPr>
          <a:xfrm>
            <a:off x="6781559" y="4467153"/>
            <a:ext cx="5249620" cy="229185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6548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a:extLst>
              <a:ext uri="{FF2B5EF4-FFF2-40B4-BE49-F238E27FC236}">
                <a16:creationId xmlns:a16="http://schemas.microsoft.com/office/drawing/2014/main" id="{5C8F0FE6-A753-4F14-90EE-215525D990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78654" y="2224722"/>
            <a:ext cx="2286340" cy="3260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bject 5"/>
          <p:cNvSpPr/>
          <p:nvPr/>
        </p:nvSpPr>
        <p:spPr>
          <a:xfrm>
            <a:off x="866" y="1147"/>
            <a:ext cx="7789956" cy="91427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defTabSz="914225">
              <a:defRPr/>
            </a:pPr>
            <a:endParaRPr>
              <a:solidFill>
                <a:prstClr val="black"/>
              </a:solidFill>
              <a:latin typeface="Calibri" panose="020F0502020204030204"/>
            </a:endParaRPr>
          </a:p>
        </p:txBody>
      </p:sp>
      <p:sp>
        <p:nvSpPr>
          <p:cNvPr id="6" name="object 6"/>
          <p:cNvSpPr txBox="1">
            <a:spLocks noGrp="1"/>
          </p:cNvSpPr>
          <p:nvPr>
            <p:ph type="title"/>
          </p:nvPr>
        </p:nvSpPr>
        <p:spPr>
          <a:xfrm>
            <a:off x="304733" y="147658"/>
            <a:ext cx="4721191" cy="640597"/>
          </a:xfrm>
          <a:prstGeom prst="rect">
            <a:avLst/>
          </a:prstGeom>
        </p:spPr>
        <p:txBody>
          <a:bodyPr vert="horz" wrap="square" lIns="0" tIns="12698" rIns="0" bIns="0" rtlCol="0" anchor="ctr">
            <a:spAutoFit/>
          </a:bodyPr>
          <a:lstStyle/>
          <a:p>
            <a:pPr marL="12698">
              <a:lnSpc>
                <a:spcPct val="100000"/>
              </a:lnSpc>
              <a:spcBef>
                <a:spcPts val="100"/>
              </a:spcBef>
            </a:pPr>
            <a:r>
              <a:rPr lang="en-US" sz="4000" b="1" dirty="0">
                <a:solidFill>
                  <a:schemeClr val="bg1"/>
                </a:solidFill>
              </a:rPr>
              <a:t>Jenkins NS</a:t>
            </a:r>
            <a:endParaRPr sz="4000" b="1" dirty="0">
              <a:solidFill>
                <a:schemeClr val="bg1"/>
              </a:solidFill>
            </a:endParaRPr>
          </a:p>
        </p:txBody>
      </p:sp>
      <p:sp>
        <p:nvSpPr>
          <p:cNvPr id="12" name="Rectangle 11">
            <a:extLst>
              <a:ext uri="{FF2B5EF4-FFF2-40B4-BE49-F238E27FC236}">
                <a16:creationId xmlns:a16="http://schemas.microsoft.com/office/drawing/2014/main" id="{DE68A304-7709-4DF1-9EF7-C9035CA9EB9A}"/>
              </a:ext>
            </a:extLst>
          </p:cNvPr>
          <p:cNvSpPr/>
          <p:nvPr/>
        </p:nvSpPr>
        <p:spPr>
          <a:xfrm>
            <a:off x="186950" y="939082"/>
            <a:ext cx="6689691" cy="456279"/>
          </a:xfrm>
          <a:prstGeom prst="rect">
            <a:avLst/>
          </a:prstGeom>
        </p:spPr>
        <p:txBody>
          <a:bodyPr wrap="square">
            <a:spAutoFit/>
          </a:bodyPr>
          <a:lstStyle/>
          <a:p>
            <a:pPr defTabSz="914225">
              <a:lnSpc>
                <a:spcPts val="3200"/>
              </a:lnSpc>
              <a:defRPr/>
            </a:pPr>
            <a:r>
              <a:rPr lang="en-US" sz="2132" dirty="0">
                <a:solidFill>
                  <a:srgbClr val="3C4252"/>
                </a:solidFill>
                <a:latin typeface="Proxima Nova" panose="02000506030000020004" pitchFamily="50" charset="0"/>
                <a:ea typeface="Roboto Light" panose="02000000000000000000" pitchFamily="2" charset="0"/>
                <a:cs typeface="Roboto Light"/>
              </a:rPr>
              <a:t>Modern Workplace Solution Architect | Consultant </a:t>
            </a:r>
            <a:endParaRPr lang="en-US" sz="2132" dirty="0">
              <a:solidFill>
                <a:srgbClr val="E7E6E6">
                  <a:lumMod val="50000"/>
                </a:srgbClr>
              </a:solidFill>
              <a:latin typeface="Proxima Nova" panose="02000506030000020004" pitchFamily="50" charset="0"/>
              <a:ea typeface="Roboto Light" panose="02000000000000000000" pitchFamily="2" charset="0"/>
              <a:cs typeface="Roboto Light"/>
            </a:endParaRPr>
          </a:p>
        </p:txBody>
      </p:sp>
      <p:sp>
        <p:nvSpPr>
          <p:cNvPr id="46" name="Content Placeholder 2">
            <a:extLst>
              <a:ext uri="{FF2B5EF4-FFF2-40B4-BE49-F238E27FC236}">
                <a16:creationId xmlns:a16="http://schemas.microsoft.com/office/drawing/2014/main" id="{AF8C5CAF-8290-42F7-809B-9DA6D4E7B5EA}"/>
              </a:ext>
            </a:extLst>
          </p:cNvPr>
          <p:cNvSpPr>
            <a:spLocks noGrp="1"/>
          </p:cNvSpPr>
          <p:nvPr>
            <p:ph idx="1"/>
          </p:nvPr>
        </p:nvSpPr>
        <p:spPr>
          <a:xfrm>
            <a:off x="282070" y="2594017"/>
            <a:ext cx="5396584" cy="2699399"/>
          </a:xfrm>
        </p:spPr>
        <p:txBody>
          <a:bodyPr>
            <a:normAutofit/>
          </a:bodyPr>
          <a:lstStyle/>
          <a:p>
            <a:pPr>
              <a:buFont typeface="Wingdings" panose="05000000000000000000" pitchFamily="2" charset="2"/>
              <a:buChar char="ü"/>
            </a:pPr>
            <a:r>
              <a:rPr lang="en-US" sz="2000" dirty="0">
                <a:solidFill>
                  <a:schemeClr val="tx1">
                    <a:lumMod val="65000"/>
                    <a:lumOff val="35000"/>
                  </a:schemeClr>
                </a:solidFill>
              </a:rPr>
              <a:t>18+ Years of experience</a:t>
            </a:r>
          </a:p>
          <a:p>
            <a:pPr>
              <a:buFont typeface="Wingdings" panose="05000000000000000000" pitchFamily="2" charset="2"/>
              <a:buChar char="ü"/>
            </a:pPr>
            <a:r>
              <a:rPr lang="en-US" sz="2000" dirty="0">
                <a:solidFill>
                  <a:schemeClr val="tx1">
                    <a:lumMod val="65000"/>
                    <a:lumOff val="35000"/>
                  </a:schemeClr>
                </a:solidFill>
              </a:rPr>
              <a:t>Power Platform, Microsoft Teams, and SPFx Specialist</a:t>
            </a:r>
          </a:p>
          <a:p>
            <a:pPr>
              <a:buFont typeface="Wingdings" panose="05000000000000000000" pitchFamily="2" charset="2"/>
              <a:buChar char="ü"/>
            </a:pPr>
            <a:r>
              <a:rPr lang="en-US" sz="2000" dirty="0">
                <a:solidFill>
                  <a:schemeClr val="tx1">
                    <a:lumMod val="65000"/>
                    <a:lumOff val="35000"/>
                  </a:schemeClr>
                </a:solidFill>
              </a:rPr>
              <a:t>International Speaker | Author | Trainer</a:t>
            </a:r>
          </a:p>
          <a:p>
            <a:pPr>
              <a:buFont typeface="Wingdings" panose="05000000000000000000" pitchFamily="2" charset="2"/>
              <a:buChar char="ü"/>
            </a:pPr>
            <a:r>
              <a:rPr lang="en-US" sz="2000" dirty="0">
                <a:solidFill>
                  <a:schemeClr val="tx1">
                    <a:lumMod val="65000"/>
                    <a:lumOff val="35000"/>
                  </a:schemeClr>
                </a:solidFill>
              </a:rPr>
              <a:t>SPS/M365 Bangalore Organizer </a:t>
            </a:r>
          </a:p>
          <a:p>
            <a:pPr>
              <a:buFont typeface="Wingdings" panose="05000000000000000000" pitchFamily="2" charset="2"/>
              <a:buChar char="ü"/>
            </a:pPr>
            <a:r>
              <a:rPr lang="en-US" sz="2000" dirty="0" err="1">
                <a:solidFill>
                  <a:schemeClr val="tx1">
                    <a:lumMod val="65000"/>
                    <a:lumOff val="35000"/>
                  </a:schemeClr>
                </a:solidFill>
              </a:rPr>
              <a:t>aOS</a:t>
            </a:r>
            <a:r>
              <a:rPr lang="en-US" sz="2000" dirty="0">
                <a:solidFill>
                  <a:schemeClr val="tx1">
                    <a:lumMod val="65000"/>
                    <a:lumOff val="35000"/>
                  </a:schemeClr>
                </a:solidFill>
              </a:rPr>
              <a:t> Ambassador</a:t>
            </a:r>
          </a:p>
          <a:p>
            <a:pPr>
              <a:buFont typeface="Wingdings" panose="05000000000000000000" pitchFamily="2" charset="2"/>
              <a:buChar char="ü"/>
            </a:pPr>
            <a:r>
              <a:rPr lang="en-US" sz="2000" dirty="0">
                <a:solidFill>
                  <a:schemeClr val="tx1">
                    <a:lumMod val="65000"/>
                    <a:lumOff val="35000"/>
                  </a:schemeClr>
                </a:solidFill>
              </a:rPr>
              <a:t>SharePoint-er Since 2005!</a:t>
            </a:r>
          </a:p>
          <a:p>
            <a:pPr>
              <a:buFont typeface="Wingdings" panose="05000000000000000000" pitchFamily="2" charset="2"/>
              <a:buChar char="ü"/>
            </a:pPr>
            <a:endParaRPr lang="en-US" sz="2000" dirty="0">
              <a:solidFill>
                <a:schemeClr val="tx1">
                  <a:lumMod val="65000"/>
                  <a:lumOff val="35000"/>
                </a:schemeClr>
              </a:solidFill>
            </a:endParaRPr>
          </a:p>
          <a:p>
            <a:pPr marL="0" indent="0">
              <a:buNone/>
            </a:pPr>
            <a:endParaRPr lang="en-US" sz="2000" dirty="0">
              <a:solidFill>
                <a:schemeClr val="bg2">
                  <a:lumMod val="25000"/>
                </a:schemeClr>
              </a:solidFill>
            </a:endParaRPr>
          </a:p>
        </p:txBody>
      </p:sp>
      <p:pic>
        <p:nvPicPr>
          <p:cNvPr id="4" name="Picture 3" descr="A person standing in front of a store&#10;&#10;Description automatically generated">
            <a:extLst>
              <a:ext uri="{FF2B5EF4-FFF2-40B4-BE49-F238E27FC236}">
                <a16:creationId xmlns:a16="http://schemas.microsoft.com/office/drawing/2014/main" id="{B673830D-EA47-48A7-9F6F-6A2325E3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7060" y="1140955"/>
            <a:ext cx="1758071" cy="1758071"/>
          </a:xfrm>
          <a:prstGeom prst="ellipse">
            <a:avLst/>
          </a:prstGeom>
          <a:noFill/>
          <a:ln>
            <a:solidFill>
              <a:srgbClr val="135051"/>
            </a:solidFill>
          </a:ln>
          <a:effectLst>
            <a:softEdge rad="0"/>
          </a:effectLst>
        </p:spPr>
      </p:pic>
      <p:pic>
        <p:nvPicPr>
          <p:cNvPr id="26" name="Picture 25">
            <a:extLst>
              <a:ext uri="{FF2B5EF4-FFF2-40B4-BE49-F238E27FC236}">
                <a16:creationId xmlns:a16="http://schemas.microsoft.com/office/drawing/2014/main" id="{D99F252A-8B70-4E64-9230-F41C6ED826D1}"/>
              </a:ext>
            </a:extLst>
          </p:cNvPr>
          <p:cNvPicPr>
            <a:picLocks noChangeAspect="1"/>
          </p:cNvPicPr>
          <p:nvPr/>
        </p:nvPicPr>
        <p:blipFill>
          <a:blip r:embed="rId4"/>
          <a:stretch>
            <a:fillRect/>
          </a:stretch>
        </p:blipFill>
        <p:spPr>
          <a:xfrm>
            <a:off x="1098638" y="5199907"/>
            <a:ext cx="1651671" cy="1654877"/>
          </a:xfrm>
          <a:prstGeom prst="rect">
            <a:avLst/>
          </a:prstGeom>
          <a:ln>
            <a:noFill/>
          </a:ln>
        </p:spPr>
      </p:pic>
      <p:pic>
        <p:nvPicPr>
          <p:cNvPr id="27" name="Picture 26" descr="A close up of a logo&#10;&#10;Description automatically generated">
            <a:extLst>
              <a:ext uri="{FF2B5EF4-FFF2-40B4-BE49-F238E27FC236}">
                <a16:creationId xmlns:a16="http://schemas.microsoft.com/office/drawing/2014/main" id="{06A81616-D8F9-4273-A181-E7FFD06B8BD2}"/>
              </a:ext>
            </a:extLst>
          </p:cNvPr>
          <p:cNvPicPr>
            <a:picLocks noChangeAspect="1"/>
          </p:cNvPicPr>
          <p:nvPr/>
        </p:nvPicPr>
        <p:blipFill>
          <a:blip r:embed="rId5"/>
          <a:stretch>
            <a:fillRect/>
          </a:stretch>
        </p:blipFill>
        <p:spPr>
          <a:xfrm>
            <a:off x="2316729" y="5190544"/>
            <a:ext cx="1628764" cy="1624658"/>
          </a:xfrm>
          <a:prstGeom prst="rect">
            <a:avLst/>
          </a:prstGeom>
          <a:ln>
            <a:noFill/>
          </a:ln>
        </p:spPr>
      </p:pic>
      <p:pic>
        <p:nvPicPr>
          <p:cNvPr id="31" name="Picture 30" descr="A picture containing drawing&#10;&#10;Description automatically generated">
            <a:extLst>
              <a:ext uri="{FF2B5EF4-FFF2-40B4-BE49-F238E27FC236}">
                <a16:creationId xmlns:a16="http://schemas.microsoft.com/office/drawing/2014/main" id="{D640918B-16A5-4EFA-A382-B349F17F107A}"/>
              </a:ext>
            </a:extLst>
          </p:cNvPr>
          <p:cNvPicPr>
            <a:picLocks noChangeAspect="1"/>
          </p:cNvPicPr>
          <p:nvPr/>
        </p:nvPicPr>
        <p:blipFill>
          <a:blip r:embed="rId6"/>
          <a:stretch>
            <a:fillRect/>
          </a:stretch>
        </p:blipFill>
        <p:spPr>
          <a:xfrm>
            <a:off x="3531796" y="5181091"/>
            <a:ext cx="1704447" cy="1651305"/>
          </a:xfrm>
          <a:prstGeom prst="rect">
            <a:avLst/>
          </a:prstGeom>
          <a:ln>
            <a:noFill/>
          </a:ln>
        </p:spPr>
      </p:pic>
      <p:pic>
        <p:nvPicPr>
          <p:cNvPr id="35" name="Picture 34" descr="A picture containing drawing&#10;&#10;Description automatically generated">
            <a:extLst>
              <a:ext uri="{FF2B5EF4-FFF2-40B4-BE49-F238E27FC236}">
                <a16:creationId xmlns:a16="http://schemas.microsoft.com/office/drawing/2014/main" id="{D3A4C727-AFCF-46B0-98CA-4283F593F419}"/>
              </a:ext>
            </a:extLst>
          </p:cNvPr>
          <p:cNvPicPr>
            <a:picLocks noChangeAspect="1"/>
          </p:cNvPicPr>
          <p:nvPr/>
        </p:nvPicPr>
        <p:blipFill>
          <a:blip r:embed="rId7"/>
          <a:stretch>
            <a:fillRect/>
          </a:stretch>
        </p:blipFill>
        <p:spPr>
          <a:xfrm>
            <a:off x="4822326" y="5157754"/>
            <a:ext cx="1735325" cy="1674643"/>
          </a:xfrm>
          <a:prstGeom prst="rect">
            <a:avLst/>
          </a:prstGeom>
          <a:ln>
            <a:noFill/>
          </a:ln>
        </p:spPr>
      </p:pic>
      <p:pic>
        <p:nvPicPr>
          <p:cNvPr id="36" name="Picture 35" descr="A close up of a logo&#10;&#10;Description automatically generated">
            <a:extLst>
              <a:ext uri="{FF2B5EF4-FFF2-40B4-BE49-F238E27FC236}">
                <a16:creationId xmlns:a16="http://schemas.microsoft.com/office/drawing/2014/main" id="{08A72C3A-827B-42EB-85F4-E5D466CAE822}"/>
              </a:ext>
            </a:extLst>
          </p:cNvPr>
          <p:cNvPicPr>
            <a:picLocks noChangeAspect="1"/>
          </p:cNvPicPr>
          <p:nvPr/>
        </p:nvPicPr>
        <p:blipFill>
          <a:blip r:embed="rId8"/>
          <a:stretch>
            <a:fillRect/>
          </a:stretch>
        </p:blipFill>
        <p:spPr>
          <a:xfrm>
            <a:off x="146729" y="5208474"/>
            <a:ext cx="1603616" cy="1606729"/>
          </a:xfrm>
          <a:prstGeom prst="rect">
            <a:avLst/>
          </a:prstGeom>
          <a:ln>
            <a:noFill/>
          </a:ln>
        </p:spPr>
      </p:pic>
      <p:pic>
        <p:nvPicPr>
          <p:cNvPr id="28" name="Picture 27" descr="A close up of a sign&#10;&#10;Description automatically generated">
            <a:extLst>
              <a:ext uri="{FF2B5EF4-FFF2-40B4-BE49-F238E27FC236}">
                <a16:creationId xmlns:a16="http://schemas.microsoft.com/office/drawing/2014/main" id="{588B7BAF-AD95-4BF3-83C1-03F83964D248}"/>
              </a:ext>
            </a:extLst>
          </p:cNvPr>
          <p:cNvPicPr>
            <a:picLocks noChangeAspect="1"/>
          </p:cNvPicPr>
          <p:nvPr/>
        </p:nvPicPr>
        <p:blipFill>
          <a:blip r:embed="rId9"/>
          <a:stretch>
            <a:fillRect/>
          </a:stretch>
        </p:blipFill>
        <p:spPr>
          <a:xfrm>
            <a:off x="304731" y="1492678"/>
            <a:ext cx="1844271" cy="751600"/>
          </a:xfrm>
          <a:prstGeom prst="rect">
            <a:avLst/>
          </a:prstGeom>
        </p:spPr>
      </p:pic>
      <p:pic>
        <p:nvPicPr>
          <p:cNvPr id="29" name="Picture 28" descr="A close up of a sign&#10;&#10;Description automatically generated">
            <a:extLst>
              <a:ext uri="{FF2B5EF4-FFF2-40B4-BE49-F238E27FC236}">
                <a16:creationId xmlns:a16="http://schemas.microsoft.com/office/drawing/2014/main" id="{F70EA50C-C355-4B67-A2AF-4C83C6591AB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552836" y="1496960"/>
            <a:ext cx="751600" cy="751600"/>
          </a:xfrm>
          <a:prstGeom prst="rect">
            <a:avLst/>
          </a:prstGeom>
        </p:spPr>
      </p:pic>
      <p:pic>
        <p:nvPicPr>
          <p:cNvPr id="30" name="Picture 29">
            <a:extLst>
              <a:ext uri="{FF2B5EF4-FFF2-40B4-BE49-F238E27FC236}">
                <a16:creationId xmlns:a16="http://schemas.microsoft.com/office/drawing/2014/main" id="{A7CAF6EC-9A96-46D5-A032-501D36A4023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18133" y="1841953"/>
            <a:ext cx="1733304" cy="266662"/>
          </a:xfrm>
          <a:prstGeom prst="rect">
            <a:avLst/>
          </a:prstGeom>
        </p:spPr>
      </p:pic>
      <p:sp>
        <p:nvSpPr>
          <p:cNvPr id="32" name="Oval 46">
            <a:extLst>
              <a:ext uri="{FF2B5EF4-FFF2-40B4-BE49-F238E27FC236}">
                <a16:creationId xmlns:a16="http://schemas.microsoft.com/office/drawing/2014/main" id="{B1869503-859D-478F-8522-9758976A4EE2}"/>
              </a:ext>
            </a:extLst>
          </p:cNvPr>
          <p:cNvSpPr>
            <a:spLocks noChangeArrowheads="1"/>
          </p:cNvSpPr>
          <p:nvPr/>
        </p:nvSpPr>
        <p:spPr bwMode="auto">
          <a:xfrm>
            <a:off x="8067896" y="5210976"/>
            <a:ext cx="309982" cy="294465"/>
          </a:xfrm>
          <a:prstGeom prst="ellipse">
            <a:avLst/>
          </a:prstGeom>
          <a:solidFill>
            <a:srgbClr val="1AB2E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a:solidFill>
                <a:prstClr val="black"/>
              </a:solidFill>
              <a:latin typeface="Calibri" panose="020F0502020204030204"/>
            </a:endParaRPr>
          </a:p>
        </p:txBody>
      </p:sp>
      <p:sp>
        <p:nvSpPr>
          <p:cNvPr id="41" name="Freeform 47">
            <a:extLst>
              <a:ext uri="{FF2B5EF4-FFF2-40B4-BE49-F238E27FC236}">
                <a16:creationId xmlns:a16="http://schemas.microsoft.com/office/drawing/2014/main" id="{DC0A00D7-9232-4427-8A54-86BED07A7B21}"/>
              </a:ext>
            </a:extLst>
          </p:cNvPr>
          <p:cNvSpPr>
            <a:spLocks/>
          </p:cNvSpPr>
          <p:nvPr/>
        </p:nvSpPr>
        <p:spPr bwMode="auto">
          <a:xfrm>
            <a:off x="8145391" y="5278103"/>
            <a:ext cx="177461" cy="175574"/>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a:solidFill>
                <a:prstClr val="black"/>
              </a:solidFill>
              <a:latin typeface="Calibri" panose="020F0502020204030204"/>
            </a:endParaRPr>
          </a:p>
        </p:txBody>
      </p:sp>
      <p:pic>
        <p:nvPicPr>
          <p:cNvPr id="45" name="Picture 44" descr="A picture containing clipart&#10;&#10;Description generated with very high confidence">
            <a:extLst>
              <a:ext uri="{FF2B5EF4-FFF2-40B4-BE49-F238E27FC236}">
                <a16:creationId xmlns:a16="http://schemas.microsoft.com/office/drawing/2014/main" id="{F53049C6-DA3F-46C9-AC7C-39D50BD29A6F}"/>
              </a:ext>
            </a:extLst>
          </p:cNvPr>
          <p:cNvPicPr>
            <a:picLocks noChangeAspect="1"/>
          </p:cNvPicPr>
          <p:nvPr/>
        </p:nvPicPr>
        <p:blipFill>
          <a:blip r:embed="rId12"/>
          <a:stretch>
            <a:fillRect/>
          </a:stretch>
        </p:blipFill>
        <p:spPr>
          <a:xfrm>
            <a:off x="8058585" y="4712164"/>
            <a:ext cx="309982" cy="317185"/>
          </a:xfrm>
          <a:prstGeom prst="rect">
            <a:avLst/>
          </a:prstGeom>
        </p:spPr>
      </p:pic>
      <p:sp>
        <p:nvSpPr>
          <p:cNvPr id="48" name="Rectangle 47">
            <a:extLst>
              <a:ext uri="{FF2B5EF4-FFF2-40B4-BE49-F238E27FC236}">
                <a16:creationId xmlns:a16="http://schemas.microsoft.com/office/drawing/2014/main" id="{CDD75D50-CC3C-49C9-A0EC-A49B0B36B80A}"/>
              </a:ext>
            </a:extLst>
          </p:cNvPr>
          <p:cNvSpPr/>
          <p:nvPr/>
        </p:nvSpPr>
        <p:spPr>
          <a:xfrm>
            <a:off x="8452280" y="4705607"/>
            <a:ext cx="2753504" cy="343443"/>
          </a:xfrm>
          <a:prstGeom prst="rect">
            <a:avLst/>
          </a:prstGeom>
        </p:spPr>
        <p:txBody>
          <a:bodyPr wrap="square">
            <a:spAutoFit/>
          </a:bodyPr>
          <a:lstStyle/>
          <a:p>
            <a:pPr defTabSz="914225">
              <a:defRPr/>
            </a:pPr>
            <a:r>
              <a:rPr lang="en-GB" sz="1600" dirty="0">
                <a:solidFill>
                  <a:prstClr val="black"/>
                </a:solidFill>
                <a:latin typeface="Calibri" panose="020F0502020204030204"/>
                <a:hlinkClick r:id="rId13">
                  <a:extLst>
                    <a:ext uri="{A12FA001-AC4F-418D-AE19-62706E023703}">
                      <ahyp:hlinkClr xmlns:ahyp="http://schemas.microsoft.com/office/drawing/2018/hyperlinkcolor" val="tx"/>
                    </a:ext>
                  </a:extLst>
                </a:hlinkClick>
              </a:rPr>
              <a:t>in/jenkinsns </a:t>
            </a:r>
            <a:endParaRPr lang="en-US" sz="1600" dirty="0">
              <a:solidFill>
                <a:prstClr val="black"/>
              </a:solidFill>
              <a:latin typeface="Proxima Nova" panose="02000506030000020004"/>
            </a:endParaRPr>
          </a:p>
        </p:txBody>
      </p:sp>
      <p:pic>
        <p:nvPicPr>
          <p:cNvPr id="49" name="Picture 48" descr="A close up of a logo&#10;&#10;Description generated with very high confidence">
            <a:extLst>
              <a:ext uri="{FF2B5EF4-FFF2-40B4-BE49-F238E27FC236}">
                <a16:creationId xmlns:a16="http://schemas.microsoft.com/office/drawing/2014/main" id="{CC49AE77-86E5-4B2E-8B42-F28DC61BD16F}"/>
              </a:ext>
            </a:extLst>
          </p:cNvPr>
          <p:cNvPicPr>
            <a:picLocks noChangeAspect="1"/>
          </p:cNvPicPr>
          <p:nvPr/>
        </p:nvPicPr>
        <p:blipFill>
          <a:blip r:embed="rId14"/>
          <a:stretch>
            <a:fillRect/>
          </a:stretch>
        </p:blipFill>
        <p:spPr>
          <a:xfrm>
            <a:off x="8048707" y="4332023"/>
            <a:ext cx="314632" cy="233251"/>
          </a:xfrm>
          <a:prstGeom prst="rect">
            <a:avLst/>
          </a:prstGeom>
        </p:spPr>
      </p:pic>
      <p:sp>
        <p:nvSpPr>
          <p:cNvPr id="50" name="Rectangle 49">
            <a:extLst>
              <a:ext uri="{FF2B5EF4-FFF2-40B4-BE49-F238E27FC236}">
                <a16:creationId xmlns:a16="http://schemas.microsoft.com/office/drawing/2014/main" id="{4AD19E0C-1855-4880-82D7-AF644FC35303}"/>
              </a:ext>
            </a:extLst>
          </p:cNvPr>
          <p:cNvSpPr/>
          <p:nvPr/>
        </p:nvSpPr>
        <p:spPr>
          <a:xfrm>
            <a:off x="8474580" y="4295550"/>
            <a:ext cx="2618782" cy="343443"/>
          </a:xfrm>
          <a:prstGeom prst="rect">
            <a:avLst/>
          </a:prstGeom>
        </p:spPr>
        <p:txBody>
          <a:bodyPr wrap="square">
            <a:spAutoFit/>
          </a:bodyPr>
          <a:lstStyle/>
          <a:p>
            <a:pPr defTabSz="914225">
              <a:defRPr/>
            </a:pPr>
            <a:r>
              <a:rPr lang="en-US" sz="1600" dirty="0">
                <a:solidFill>
                  <a:prstClr val="black"/>
                </a:solidFill>
                <a:latin typeface="Proxima Nova" panose="02000506030000020004"/>
                <a:hlinkClick r:id="rId15">
                  <a:extLst>
                    <a:ext uri="{A12FA001-AC4F-418D-AE19-62706E023703}">
                      <ahyp:hlinkClr xmlns:ahyp="http://schemas.microsoft.com/office/drawing/2018/hyperlinkcolor" val="tx"/>
                    </a:ext>
                  </a:extLst>
                </a:hlinkClick>
              </a:rPr>
              <a:t>jenkinsns@gmail.com</a:t>
            </a:r>
            <a:r>
              <a:rPr lang="en-US" sz="1600" dirty="0">
                <a:solidFill>
                  <a:prstClr val="black"/>
                </a:solidFill>
                <a:latin typeface="Proxima Nova" panose="02000506030000020004"/>
              </a:rPr>
              <a:t> </a:t>
            </a:r>
          </a:p>
        </p:txBody>
      </p:sp>
      <p:pic>
        <p:nvPicPr>
          <p:cNvPr id="51" name="Picture 4" descr="Blog, blogger, blogging, google icon">
            <a:extLst>
              <a:ext uri="{FF2B5EF4-FFF2-40B4-BE49-F238E27FC236}">
                <a16:creationId xmlns:a16="http://schemas.microsoft.com/office/drawing/2014/main" id="{6E5FF46E-96A8-418B-8766-686A762D8F3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083593" y="5650446"/>
            <a:ext cx="300631" cy="298282"/>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E5473B7F-75D8-4916-B532-7030DA27C3FA}"/>
              </a:ext>
            </a:extLst>
          </p:cNvPr>
          <p:cNvSpPr/>
          <p:nvPr/>
        </p:nvSpPr>
        <p:spPr>
          <a:xfrm>
            <a:off x="8426643" y="5598414"/>
            <a:ext cx="2753895" cy="338554"/>
          </a:xfrm>
          <a:prstGeom prst="rect">
            <a:avLst/>
          </a:prstGeom>
        </p:spPr>
        <p:txBody>
          <a:bodyPr wrap="none">
            <a:spAutoFit/>
          </a:bodyPr>
          <a:lstStyle/>
          <a:p>
            <a:pPr defTabSz="914225">
              <a:defRPr/>
            </a:pPr>
            <a:r>
              <a:rPr lang="en-GB" sz="1600" dirty="0">
                <a:solidFill>
                  <a:prstClr val="black"/>
                </a:solidFill>
                <a:latin typeface="Calibri" panose="020F0502020204030204"/>
                <a:hlinkClick r:id="rId17">
                  <a:extLst>
                    <a:ext uri="{A12FA001-AC4F-418D-AE19-62706E023703}">
                      <ahyp:hlinkClr xmlns:ahyp="http://schemas.microsoft.com/office/drawing/2018/hyperlinkcolor" val="tx"/>
                    </a:ext>
                  </a:extLst>
                </a:hlinkClick>
              </a:rPr>
              <a:t>http://www.jenkinsblogs.com</a:t>
            </a:r>
            <a:r>
              <a:rPr lang="en-GB" sz="1600" dirty="0">
                <a:solidFill>
                  <a:prstClr val="black"/>
                </a:solidFill>
                <a:latin typeface="Calibri" panose="020F0502020204030204"/>
              </a:rPr>
              <a:t>  </a:t>
            </a:r>
          </a:p>
        </p:txBody>
      </p:sp>
      <p:pic>
        <p:nvPicPr>
          <p:cNvPr id="53" name="Picture 52">
            <a:extLst>
              <a:ext uri="{FF2B5EF4-FFF2-40B4-BE49-F238E27FC236}">
                <a16:creationId xmlns:a16="http://schemas.microsoft.com/office/drawing/2014/main" id="{99FEF1C4-1CD8-43BA-9319-C37A2B77F55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083592" y="6105150"/>
            <a:ext cx="323804" cy="276186"/>
          </a:xfrm>
          <a:prstGeom prst="rect">
            <a:avLst/>
          </a:prstGeom>
        </p:spPr>
      </p:pic>
      <p:sp>
        <p:nvSpPr>
          <p:cNvPr id="54" name="Rectangle 53">
            <a:extLst>
              <a:ext uri="{FF2B5EF4-FFF2-40B4-BE49-F238E27FC236}">
                <a16:creationId xmlns:a16="http://schemas.microsoft.com/office/drawing/2014/main" id="{45846BDF-B73A-464B-98BB-374FB3D6F6DF}"/>
              </a:ext>
            </a:extLst>
          </p:cNvPr>
          <p:cNvSpPr/>
          <p:nvPr/>
        </p:nvSpPr>
        <p:spPr>
          <a:xfrm>
            <a:off x="8414298" y="6105149"/>
            <a:ext cx="3693280" cy="336740"/>
          </a:xfrm>
          <a:prstGeom prst="rect">
            <a:avLst/>
          </a:prstGeom>
        </p:spPr>
        <p:txBody>
          <a:bodyPr wrap="square">
            <a:spAutoFit/>
          </a:bodyPr>
          <a:lstStyle/>
          <a:p>
            <a:pPr defTabSz="914225">
              <a:defRPr/>
            </a:pPr>
            <a:r>
              <a:rPr lang="en-GB" sz="1600" dirty="0">
                <a:solidFill>
                  <a:prstClr val="black"/>
                </a:solidFill>
                <a:latin typeface="Calibri" panose="020F0502020204030204"/>
                <a:hlinkClick r:id="rId19">
                  <a:extLst>
                    <a:ext uri="{A12FA001-AC4F-418D-AE19-62706E023703}">
                      <ahyp:hlinkClr xmlns:ahyp="http://schemas.microsoft.com/office/drawing/2018/hyperlinkcolor" val="tx"/>
                    </a:ext>
                  </a:extLst>
                </a:hlinkClick>
              </a:rPr>
              <a:t>https://www.youtube.com/user/jenkinsns</a:t>
            </a:r>
            <a:endParaRPr lang="en-US" sz="1600" dirty="0">
              <a:solidFill>
                <a:prstClr val="black"/>
              </a:solidFill>
              <a:latin typeface="Proxima Nova" panose="02000506030000020004"/>
            </a:endParaRPr>
          </a:p>
        </p:txBody>
      </p:sp>
      <p:sp>
        <p:nvSpPr>
          <p:cNvPr id="55" name="Rectangle 54">
            <a:extLst>
              <a:ext uri="{FF2B5EF4-FFF2-40B4-BE49-F238E27FC236}">
                <a16:creationId xmlns:a16="http://schemas.microsoft.com/office/drawing/2014/main" id="{8A1FF728-170B-455E-825F-15021F93BB5E}"/>
              </a:ext>
            </a:extLst>
          </p:cNvPr>
          <p:cNvSpPr/>
          <p:nvPr/>
        </p:nvSpPr>
        <p:spPr>
          <a:xfrm>
            <a:off x="8427095" y="5146659"/>
            <a:ext cx="3256475" cy="343443"/>
          </a:xfrm>
          <a:prstGeom prst="rect">
            <a:avLst/>
          </a:prstGeom>
        </p:spPr>
        <p:txBody>
          <a:bodyPr wrap="square">
            <a:spAutoFit/>
          </a:bodyPr>
          <a:lstStyle/>
          <a:p>
            <a:pPr defTabSz="914225">
              <a:defRPr/>
            </a:pPr>
            <a:r>
              <a:rPr lang="en-US" sz="1600" dirty="0">
                <a:solidFill>
                  <a:prstClr val="black"/>
                </a:solidFill>
                <a:latin typeface="Proxima Nova" panose="02000506030000020004"/>
                <a:ea typeface="Roboto Light" panose="02000000000000000000" pitchFamily="2" charset="0"/>
                <a:cs typeface="Roboto Light"/>
              </a:rPr>
              <a:t>@jenkinsns</a:t>
            </a:r>
            <a:endParaRPr lang="en-US" sz="1600" dirty="0">
              <a:solidFill>
                <a:prstClr val="black"/>
              </a:solidFill>
              <a:latin typeface="Proxima Nova" panose="02000506030000020004"/>
            </a:endParaRPr>
          </a:p>
        </p:txBody>
      </p:sp>
      <p:pic>
        <p:nvPicPr>
          <p:cNvPr id="57" name="Picture 56">
            <a:extLst>
              <a:ext uri="{FF2B5EF4-FFF2-40B4-BE49-F238E27FC236}">
                <a16:creationId xmlns:a16="http://schemas.microsoft.com/office/drawing/2014/main" id="{26EC559E-B565-4441-9986-100B92AF368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39131" y="6565733"/>
            <a:ext cx="1733304" cy="26666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01489" y="158648"/>
            <a:ext cx="10515600" cy="1325563"/>
          </a:xfrm>
        </p:spPr>
        <p:txBody>
          <a:bodyPr/>
          <a:lstStyle/>
          <a:p>
            <a:r>
              <a:rPr lang="en-US" sz="3600" dirty="0">
                <a:solidFill>
                  <a:prstClr val="black"/>
                </a:solidFill>
                <a:latin typeface="Segoe UI Semibold" panose="020B0702040204020203" pitchFamily="34" charset="0"/>
                <a:cs typeface="Segoe UI Semibold" panose="020B0702040204020203" pitchFamily="34" charset="0"/>
              </a:rPr>
              <a:t>Overview of SharePoint hub sites</a:t>
            </a:r>
          </a:p>
        </p:txBody>
      </p:sp>
      <p:sp>
        <p:nvSpPr>
          <p:cNvPr id="13" name="TextBox 12">
            <a:extLst>
              <a:ext uri="{FF2B5EF4-FFF2-40B4-BE49-F238E27FC236}">
                <a16:creationId xmlns:a16="http://schemas.microsoft.com/office/drawing/2014/main" id="{B7810543-3F5E-4660-8533-9DEC541B0ABB}"/>
              </a:ext>
            </a:extLst>
          </p:cNvPr>
          <p:cNvSpPr txBox="1"/>
          <p:nvPr/>
        </p:nvSpPr>
        <p:spPr>
          <a:xfrm>
            <a:off x="501489" y="1392067"/>
            <a:ext cx="11314113" cy="5539978"/>
          </a:xfrm>
          <a:prstGeom prst="rect">
            <a:avLst/>
          </a:prstGeom>
          <a:noFill/>
        </p:spPr>
        <p:txBody>
          <a:bodyPr wrap="square">
            <a:spAutoFit/>
          </a:bodyPr>
          <a:lstStyle>
            <a:defPPr>
              <a:defRPr lang="en-US"/>
            </a:defPPr>
            <a:lvl1pPr>
              <a:defRPr sz="2400" b="0" i="0">
                <a:solidFill>
                  <a:srgbClr val="000000"/>
                </a:solidFill>
                <a:effectLst/>
                <a:latin typeface="Segoe UI Semilight" panose="020B0402040204020203" pitchFamily="34" charset="0"/>
                <a:cs typeface="Segoe UI Semilight" panose="020B0402040204020203" pitchFamily="34" charset="0"/>
              </a:defRPr>
            </a:lvl1pPr>
          </a:lstStyle>
          <a:p>
            <a:r>
              <a:rPr lang="en-US" b="1" dirty="0"/>
              <a:t>SharePoint hub sites</a:t>
            </a:r>
            <a:r>
              <a:rPr lang="en-US" dirty="0"/>
              <a:t> provide the flexibility and help organizations by connecting and organizing sites based on project, department, division, region, etc. </a:t>
            </a:r>
            <a:br>
              <a:rPr lang="en-US" dirty="0"/>
            </a:br>
            <a:endParaRPr lang="en-US" dirty="0"/>
          </a:p>
          <a:p>
            <a:pPr>
              <a:lnSpc>
                <a:spcPct val="150000"/>
              </a:lnSpc>
            </a:pPr>
            <a:r>
              <a:rPr lang="en-US" b="1" dirty="0"/>
              <a:t>Benefits of SharePoint hub sites</a:t>
            </a:r>
          </a:p>
          <a:p>
            <a:pPr marL="342900" indent="-342900">
              <a:lnSpc>
                <a:spcPct val="150000"/>
              </a:lnSpc>
              <a:buFont typeface="Arial" panose="020B0604020202020204" pitchFamily="34" charset="0"/>
              <a:buChar char="•"/>
            </a:pPr>
            <a:r>
              <a:rPr lang="en-US" dirty="0"/>
              <a:t>Shared navigation</a:t>
            </a:r>
          </a:p>
          <a:p>
            <a:pPr marL="342900" indent="-342900">
              <a:lnSpc>
                <a:spcPct val="150000"/>
              </a:lnSpc>
              <a:buFont typeface="Arial" panose="020B0604020202020204" pitchFamily="34" charset="0"/>
              <a:buChar char="•"/>
            </a:pPr>
            <a:r>
              <a:rPr lang="en-US" dirty="0"/>
              <a:t>Search across the hub</a:t>
            </a:r>
          </a:p>
          <a:p>
            <a:pPr marL="342900" indent="-342900">
              <a:lnSpc>
                <a:spcPct val="150000"/>
              </a:lnSpc>
              <a:buFont typeface="Arial" panose="020B0604020202020204" pitchFamily="34" charset="0"/>
              <a:buChar char="•"/>
            </a:pPr>
            <a:r>
              <a:rPr lang="en-US" dirty="0"/>
              <a:t>A home destination for the hub</a:t>
            </a:r>
          </a:p>
          <a:p>
            <a:pPr marL="742933" lvl="1" indent="-285750">
              <a:lnSpc>
                <a:spcPct val="150000"/>
              </a:lnSpc>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News roll-up</a:t>
            </a:r>
          </a:p>
          <a:p>
            <a:pPr marL="742933" lvl="1" indent="-285750">
              <a:lnSpc>
                <a:spcPct val="150000"/>
              </a:lnSpc>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Associated sites</a:t>
            </a:r>
          </a:p>
          <a:p>
            <a:pPr marL="742933" lvl="1" indent="-285750">
              <a:lnSpc>
                <a:spcPct val="150000"/>
              </a:lnSpc>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Highlighted content</a:t>
            </a:r>
          </a:p>
          <a:p>
            <a:pPr lvl="1"/>
            <a:br>
              <a:rPr lang="en-US" sz="2400" dirty="0"/>
            </a:br>
            <a:endParaRPr lang="en-US" sz="2400" dirty="0"/>
          </a:p>
        </p:txBody>
      </p:sp>
      <p:pic>
        <p:nvPicPr>
          <p:cNvPr id="2" name="Picture 1" descr="image of the hub sites">
            <a:extLst>
              <a:ext uri="{FF2B5EF4-FFF2-40B4-BE49-F238E27FC236}">
                <a16:creationId xmlns:a16="http://schemas.microsoft.com/office/drawing/2014/main" id="{70018000-0AD9-4232-B6B7-4B86C983BE77}"/>
              </a:ext>
            </a:extLst>
          </p:cNvPr>
          <p:cNvPicPr>
            <a:picLocks noChangeAspect="1"/>
          </p:cNvPicPr>
          <p:nvPr/>
        </p:nvPicPr>
        <p:blipFill rotWithShape="1">
          <a:blip r:embed="rId3"/>
          <a:srcRect r="855"/>
          <a:stretch/>
        </p:blipFill>
        <p:spPr>
          <a:xfrm>
            <a:off x="4505647" y="4707581"/>
            <a:ext cx="7499540" cy="169664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2038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104345"/>
            <a:ext cx="10515600" cy="1325563"/>
          </a:xfrm>
        </p:spPr>
        <p:txBody>
          <a:bodyPr/>
          <a:lstStyle/>
          <a:p>
            <a:r>
              <a:rPr lang="en-US" sz="3600" dirty="0">
                <a:solidFill>
                  <a:prstClr val="black"/>
                </a:solidFill>
                <a:latin typeface="Segoe UI Semibold" panose="020B0702040204020203" pitchFamily="34" charset="0"/>
                <a:cs typeface="Segoe UI Semibold" panose="020B0702040204020203" pitchFamily="34" charset="0"/>
              </a:rPr>
              <a:t>Create SharePoint sites </a:t>
            </a:r>
            <a:endParaRPr lang="bs-Latn-BA" sz="3600" dirty="0">
              <a:solidFill>
                <a:prstClr val="black"/>
              </a:solidFill>
              <a:latin typeface="Segoe UI Semibold" panose="020B0702040204020203" pitchFamily="34" charset="0"/>
              <a:cs typeface="Segoe UI Semibold" panose="020B0702040204020203" pitchFamily="34" charset="0"/>
            </a:endParaRPr>
          </a:p>
        </p:txBody>
      </p:sp>
      <p:sp>
        <p:nvSpPr>
          <p:cNvPr id="9" name="TextBox 8">
            <a:extLst>
              <a:ext uri="{FF2B5EF4-FFF2-40B4-BE49-F238E27FC236}">
                <a16:creationId xmlns:a16="http://schemas.microsoft.com/office/drawing/2014/main" id="{5F5A0B52-9EDD-4355-81F9-AEE863FBB60F}"/>
              </a:ext>
            </a:extLst>
          </p:cNvPr>
          <p:cNvSpPr txBox="1"/>
          <p:nvPr/>
        </p:nvSpPr>
        <p:spPr>
          <a:xfrm>
            <a:off x="588263" y="1225372"/>
            <a:ext cx="11310050" cy="2369880"/>
          </a:xfrm>
          <a:prstGeom prst="rect">
            <a:avLst/>
          </a:prstGeom>
          <a:noFill/>
        </p:spPr>
        <p:txBody>
          <a:bodyPr wrap="square">
            <a:spAutoFit/>
          </a:bodyPr>
          <a:lstStyle/>
          <a:p>
            <a:r>
              <a:rPr lang="en-US" sz="2000" b="0" i="0" dirty="0">
                <a:solidFill>
                  <a:srgbClr val="000000"/>
                </a:solidFill>
                <a:effectLst/>
                <a:latin typeface="Segoe UI Semilight" panose="020B0402040204020203" pitchFamily="34" charset="0"/>
                <a:cs typeface="Segoe UI Semilight" panose="020B0402040204020203" pitchFamily="34" charset="0"/>
              </a:rPr>
              <a:t>Microsoft 365 global admins and SharePoint admins can create SharePoint sites with different </a:t>
            </a:r>
            <a:r>
              <a:rPr lang="en-US" sz="2000" b="0" i="0" dirty="0">
                <a:effectLst/>
                <a:latin typeface="Segoe UI Semilight" panose="020B0402040204020203" pitchFamily="34" charset="0"/>
                <a:cs typeface="Segoe UI Semilight" panose="020B0402040204020203" pitchFamily="34" charset="0"/>
              </a:rPr>
              <a:t>site templates</a:t>
            </a:r>
            <a:r>
              <a:rPr lang="en-US" sz="2000" b="0" i="0" dirty="0">
                <a:solidFill>
                  <a:srgbClr val="000000"/>
                </a:solidFill>
                <a:effectLst/>
                <a:latin typeface="Segoe UI Semilight" panose="020B0402040204020203" pitchFamily="34" charset="0"/>
                <a:cs typeface="Segoe UI Semilight" panose="020B0402040204020203" pitchFamily="34" charset="0"/>
              </a:rPr>
              <a:t>. It is recommended to use modern SharePoint sites for new sites.</a:t>
            </a:r>
          </a:p>
          <a:p>
            <a:endParaRPr lang="en-US" sz="2000" dirty="0">
              <a:solidFill>
                <a:srgbClr val="000000"/>
              </a:solidFill>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Create from the SharePoint admin center</a:t>
            </a:r>
          </a:p>
          <a:p>
            <a:pPr marL="342900" indent="-342900">
              <a:buFont typeface="Arial" panose="020B0604020202020204" pitchFamily="34" charset="0"/>
              <a:buChar char="•"/>
            </a:pPr>
            <a:r>
              <a:rPr lang="en-US" sz="2000" dirty="0">
                <a:solidFill>
                  <a:srgbClr val="000000"/>
                </a:solidFill>
                <a:latin typeface="Segoe UI Semilight" panose="020B0402040204020203" pitchFamily="34" charset="0"/>
                <a:cs typeface="Segoe UI Semilight" panose="020B0402040204020203" pitchFamily="34" charset="0"/>
              </a:rPr>
              <a:t>Create from PowerShell</a:t>
            </a:r>
            <a:endParaRPr lang="en-US" sz="2000" dirty="0">
              <a:latin typeface="Segoe UI Semilight" panose="020B0402040204020203" pitchFamily="34" charset="0"/>
              <a:cs typeface="Segoe UI Semilight" panose="020B0402040204020203" pitchFamily="34" charset="0"/>
            </a:endParaRPr>
          </a:p>
          <a:p>
            <a:endParaRPr lang="en-US" sz="2400" dirty="0"/>
          </a:p>
          <a:p>
            <a:endParaRPr lang="en-US" sz="2400" dirty="0">
              <a:latin typeface="Segoe UI Semilight" panose="020B0402040204020203" pitchFamily="34" charset="0"/>
              <a:cs typeface="Segoe UI Semilight" panose="020B0402040204020203" pitchFamily="34" charset="0"/>
            </a:endParaRPr>
          </a:p>
        </p:txBody>
      </p:sp>
      <p:pic>
        <p:nvPicPr>
          <p:cNvPr id="12" name="Picture 11" descr="The Create a site panel">
            <a:extLst>
              <a:ext uri="{FF2B5EF4-FFF2-40B4-BE49-F238E27FC236}">
                <a16:creationId xmlns:a16="http://schemas.microsoft.com/office/drawing/2014/main" id="{AB141566-E3B7-441E-B285-F5806BD09E5A}"/>
              </a:ext>
            </a:extLst>
          </p:cNvPr>
          <p:cNvPicPr>
            <a:picLocks noChangeAspect="1"/>
          </p:cNvPicPr>
          <p:nvPr/>
        </p:nvPicPr>
        <p:blipFill>
          <a:blip r:embed="rId3"/>
          <a:stretch>
            <a:fillRect/>
          </a:stretch>
        </p:blipFill>
        <p:spPr>
          <a:xfrm>
            <a:off x="7632776" y="3260955"/>
            <a:ext cx="4494026" cy="3186516"/>
          </a:xfrm>
          <a:prstGeom prst="rect">
            <a:avLst/>
          </a:prstGeom>
          <a:effectLst>
            <a:outerShdw blurRad="50800" dist="38100" dir="2700000" algn="tl" rotWithShape="0">
              <a:prstClr val="black">
                <a:alpha val="40000"/>
              </a:prstClr>
            </a:outerShdw>
          </a:effectLst>
        </p:spPr>
      </p:pic>
      <p:sp>
        <p:nvSpPr>
          <p:cNvPr id="2" name="Rectangle 1">
            <a:extLst>
              <a:ext uri="{FF2B5EF4-FFF2-40B4-BE49-F238E27FC236}">
                <a16:creationId xmlns:a16="http://schemas.microsoft.com/office/drawing/2014/main" id="{E955E9BF-3F7C-48BC-98F2-47202D36AA15}"/>
              </a:ext>
            </a:extLst>
          </p:cNvPr>
          <p:cNvSpPr>
            <a:spLocks noChangeArrowheads="1"/>
          </p:cNvSpPr>
          <p:nvPr/>
        </p:nvSpPr>
        <p:spPr bwMode="auto">
          <a:xfrm>
            <a:off x="802512" y="3202519"/>
            <a:ext cx="6616015" cy="1651694"/>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26960" rIns="91440" bIns="45720" numCol="1" anchor="ctr" anchorCtr="0" compatLnSpc="1">
            <a:prstTxWarp prst="textNoShape">
              <a:avLst/>
            </a:prstTxWarp>
            <a:spAutoFit/>
          </a:bodyPr>
          <a:lstStyle/>
          <a:p>
            <a:r>
              <a:rPr lang="en-US" sz="1600" dirty="0"/>
              <a:t> </a:t>
            </a:r>
            <a:r>
              <a:rPr lang="en-US" sz="1600" dirty="0">
                <a:solidFill>
                  <a:srgbClr val="0000FF"/>
                </a:solidFill>
                <a:latin typeface="Lucida Console" panose="020B0609040504020204" pitchFamily="49" charset="0"/>
              </a:rPr>
              <a:t>New-</a:t>
            </a:r>
            <a:r>
              <a:rPr lang="en-US" sz="1600" dirty="0" err="1">
                <a:solidFill>
                  <a:srgbClr val="0000FF"/>
                </a:solidFill>
                <a:latin typeface="Lucida Console" panose="020B0609040504020204" pitchFamily="49" charset="0"/>
              </a:rPr>
              <a:t>SPOSite</a:t>
            </a:r>
            <a:r>
              <a:rPr lang="en-US" sz="1600" dirty="0">
                <a:solidFill>
                  <a:prstClr val="black"/>
                </a:solidFill>
                <a:latin typeface="Lucida Console" panose="020B0609040504020204" pitchFamily="49" charset="0"/>
              </a:rPr>
              <a:t> </a:t>
            </a:r>
          </a:p>
          <a:p>
            <a:r>
              <a:rPr lang="en-US" sz="1600" dirty="0">
                <a:solidFill>
                  <a:srgbClr val="000080"/>
                </a:solidFill>
                <a:latin typeface="Lucida Console" panose="020B0609040504020204" pitchFamily="49" charset="0"/>
              </a:rPr>
              <a:t>-</a:t>
            </a:r>
            <a:r>
              <a:rPr lang="en-US" sz="1600" dirty="0" err="1">
                <a:solidFill>
                  <a:srgbClr val="000080"/>
                </a:solidFill>
                <a:latin typeface="Lucida Console" panose="020B0609040504020204" pitchFamily="49" charset="0"/>
              </a:rPr>
              <a:t>Url</a:t>
            </a:r>
            <a:r>
              <a:rPr lang="en-US" sz="1600" dirty="0">
                <a:solidFill>
                  <a:prstClr val="black"/>
                </a:solidFill>
                <a:latin typeface="Lucida Console" panose="020B0609040504020204" pitchFamily="49" charset="0"/>
              </a:rPr>
              <a:t> </a:t>
            </a:r>
            <a:r>
              <a:rPr lang="en-US" sz="1600" dirty="0">
                <a:solidFill>
                  <a:srgbClr val="8A2BE2"/>
                </a:solidFill>
                <a:latin typeface="Lucida Console" panose="020B0609040504020204" pitchFamily="49" charset="0"/>
              </a:rPr>
              <a:t>https://contoso.sharepoint.com/sites/accounting</a:t>
            </a:r>
            <a:r>
              <a:rPr lang="en-US" sz="1600" dirty="0">
                <a:solidFill>
                  <a:prstClr val="black"/>
                </a:solidFill>
                <a:latin typeface="Lucida Console" panose="020B0609040504020204" pitchFamily="49" charset="0"/>
              </a:rPr>
              <a:t> </a:t>
            </a:r>
          </a:p>
          <a:p>
            <a:r>
              <a:rPr lang="en-US" sz="1600" dirty="0">
                <a:solidFill>
                  <a:srgbClr val="000080"/>
                </a:solidFill>
                <a:latin typeface="Lucida Console" panose="020B0609040504020204" pitchFamily="49" charset="0"/>
              </a:rPr>
              <a:t>-Owner</a:t>
            </a:r>
            <a:r>
              <a:rPr lang="en-US" sz="1600" dirty="0">
                <a:solidFill>
                  <a:prstClr val="black"/>
                </a:solidFill>
                <a:latin typeface="Lucida Console" panose="020B0609040504020204" pitchFamily="49" charset="0"/>
              </a:rPr>
              <a:t> </a:t>
            </a:r>
            <a:r>
              <a:rPr lang="en-US" sz="1600" dirty="0">
                <a:solidFill>
                  <a:srgbClr val="8A2BE2"/>
                </a:solidFill>
                <a:latin typeface="Lucida Console" panose="020B0609040504020204" pitchFamily="49" charset="0"/>
              </a:rPr>
              <a:t>admin@contoso.com</a:t>
            </a:r>
            <a:r>
              <a:rPr lang="en-US" sz="1600" dirty="0">
                <a:solidFill>
                  <a:prstClr val="black"/>
                </a:solidFill>
                <a:latin typeface="Lucida Console" panose="020B0609040504020204" pitchFamily="49" charset="0"/>
              </a:rPr>
              <a:t> </a:t>
            </a:r>
          </a:p>
          <a:p>
            <a:r>
              <a:rPr lang="en-US" sz="1600" dirty="0">
                <a:solidFill>
                  <a:srgbClr val="000080"/>
                </a:solidFill>
                <a:latin typeface="Lucida Console" panose="020B0609040504020204" pitchFamily="49" charset="0"/>
              </a:rPr>
              <a:t>-Template</a:t>
            </a:r>
            <a:r>
              <a:rPr lang="en-US" sz="1600" dirty="0">
                <a:solidFill>
                  <a:prstClr val="black"/>
                </a:solidFill>
                <a:latin typeface="Lucida Console" panose="020B0609040504020204" pitchFamily="49" charset="0"/>
              </a:rPr>
              <a:t> </a:t>
            </a:r>
            <a:r>
              <a:rPr lang="en-US" sz="1600" dirty="0">
                <a:solidFill>
                  <a:srgbClr val="8A2BE2"/>
                </a:solidFill>
                <a:latin typeface="Lucida Console" panose="020B0609040504020204" pitchFamily="49" charset="0"/>
              </a:rPr>
              <a:t>STS#3</a:t>
            </a:r>
            <a:r>
              <a:rPr lang="en-US" sz="1600" dirty="0">
                <a:solidFill>
                  <a:prstClr val="black"/>
                </a:solidFill>
                <a:latin typeface="Lucida Console" panose="020B0609040504020204" pitchFamily="49" charset="0"/>
              </a:rPr>
              <a:t>  </a:t>
            </a:r>
            <a:r>
              <a:rPr lang="en-US" sz="1600" b="1" dirty="0">
                <a:solidFill>
                  <a:prstClr val="black"/>
                </a:solidFill>
                <a:latin typeface="Lucida Console" panose="020B0609040504020204" pitchFamily="49" charset="0"/>
              </a:rPr>
              <a:t>//Team Site</a:t>
            </a:r>
          </a:p>
          <a:p>
            <a:r>
              <a:rPr lang="en-US" sz="1600" dirty="0">
                <a:solidFill>
                  <a:srgbClr val="000080"/>
                </a:solidFill>
                <a:latin typeface="Lucida Console" panose="020B0609040504020204" pitchFamily="49" charset="0"/>
              </a:rPr>
              <a:t>-</a:t>
            </a:r>
            <a:r>
              <a:rPr lang="en-US" sz="1600" dirty="0" err="1">
                <a:solidFill>
                  <a:srgbClr val="000080"/>
                </a:solidFill>
                <a:latin typeface="Lucida Console" panose="020B0609040504020204" pitchFamily="49" charset="0"/>
              </a:rPr>
              <a:t>StorageQuota</a:t>
            </a:r>
            <a:r>
              <a:rPr lang="en-US" sz="1600" dirty="0">
                <a:solidFill>
                  <a:prstClr val="black"/>
                </a:solidFill>
                <a:latin typeface="Lucida Console" panose="020B0609040504020204" pitchFamily="49" charset="0"/>
              </a:rPr>
              <a:t> </a:t>
            </a:r>
            <a:r>
              <a:rPr lang="en-US" sz="1600" dirty="0">
                <a:solidFill>
                  <a:srgbClr val="800080"/>
                </a:solidFill>
                <a:latin typeface="Lucida Console" panose="020B0609040504020204" pitchFamily="49" charset="0"/>
              </a:rPr>
              <a:t>100</a:t>
            </a:r>
            <a:r>
              <a:rPr lang="en-US" sz="1600" dirty="0">
                <a:solidFill>
                  <a:prstClr val="black"/>
                </a:solidFill>
                <a:latin typeface="Lucida Console" panose="020B0609040504020204" pitchFamily="49" charset="0"/>
              </a:rPr>
              <a:t> </a:t>
            </a:r>
          </a:p>
          <a:p>
            <a:r>
              <a:rPr lang="en-US" sz="1600" dirty="0">
                <a:solidFill>
                  <a:srgbClr val="000080"/>
                </a:solidFill>
                <a:latin typeface="Lucida Console" panose="020B0609040504020204" pitchFamily="49" charset="0"/>
              </a:rPr>
              <a:t>-</a:t>
            </a:r>
            <a:r>
              <a:rPr lang="en-US" sz="1600" dirty="0" err="1">
                <a:solidFill>
                  <a:srgbClr val="000080"/>
                </a:solidFill>
                <a:latin typeface="Lucida Console" panose="020B0609040504020204" pitchFamily="49" charset="0"/>
              </a:rPr>
              <a:t>ResourceQuota</a:t>
            </a:r>
            <a:r>
              <a:rPr lang="en-US" sz="1600" dirty="0">
                <a:solidFill>
                  <a:prstClr val="black"/>
                </a:solidFill>
                <a:latin typeface="Lucida Console" panose="020B0609040504020204" pitchFamily="49" charset="0"/>
              </a:rPr>
              <a:t> </a:t>
            </a:r>
            <a:r>
              <a:rPr lang="en-US" sz="1600" dirty="0">
                <a:solidFill>
                  <a:srgbClr val="800080"/>
                </a:solidFill>
                <a:latin typeface="Lucida Console" panose="020B0609040504020204" pitchFamily="49" charset="0"/>
              </a:rPr>
              <a:t>50</a:t>
            </a:r>
            <a:r>
              <a:rPr lang="en-US" sz="1600" dirty="0">
                <a:solidFill>
                  <a:prstClr val="black"/>
                </a:solidFill>
                <a:latin typeface="Lucida Console" panose="020B0609040504020204" pitchFamily="49" charset="0"/>
              </a:rPr>
              <a:t> </a:t>
            </a:r>
          </a:p>
        </p:txBody>
      </p:sp>
      <p:sp>
        <p:nvSpPr>
          <p:cNvPr id="8" name="TextBox 7">
            <a:extLst>
              <a:ext uri="{FF2B5EF4-FFF2-40B4-BE49-F238E27FC236}">
                <a16:creationId xmlns:a16="http://schemas.microsoft.com/office/drawing/2014/main" id="{76D4FABD-70A5-4D9D-B491-88D6DD94AD8B}"/>
              </a:ext>
            </a:extLst>
          </p:cNvPr>
          <p:cNvSpPr txBox="1"/>
          <p:nvPr/>
        </p:nvSpPr>
        <p:spPr>
          <a:xfrm>
            <a:off x="802511" y="5124032"/>
            <a:ext cx="6830265" cy="1569660"/>
          </a:xfrm>
          <a:prstGeom prst="rect">
            <a:avLst/>
          </a:prstGeom>
          <a:solidFill>
            <a:schemeClr val="bg1">
              <a:lumMod val="95000"/>
            </a:schemeClr>
          </a:solidFill>
        </p:spPr>
        <p:txBody>
          <a:bodyPr wrap="square">
            <a:spAutoFit/>
          </a:bodyPr>
          <a:lstStyle/>
          <a:p>
            <a:r>
              <a:rPr lang="en-GB" sz="1600" dirty="0">
                <a:solidFill>
                  <a:srgbClr val="0000FF"/>
                </a:solidFill>
                <a:latin typeface="Lucida Console" panose="020B0609040504020204" pitchFamily="49" charset="0"/>
              </a:rPr>
              <a:t>New-</a:t>
            </a:r>
            <a:r>
              <a:rPr lang="en-GB" sz="1600" dirty="0" err="1">
                <a:solidFill>
                  <a:srgbClr val="0000FF"/>
                </a:solidFill>
                <a:latin typeface="Lucida Console" panose="020B0609040504020204" pitchFamily="49" charset="0"/>
              </a:rPr>
              <a:t>SPOSite</a:t>
            </a:r>
            <a:r>
              <a:rPr lang="en-GB" sz="1600" dirty="0">
                <a:solidFill>
                  <a:srgbClr val="0000FF"/>
                </a:solidFill>
                <a:latin typeface="Lucida Console" panose="020B0609040504020204" pitchFamily="49" charset="0"/>
              </a:rPr>
              <a:t> </a:t>
            </a:r>
          </a:p>
          <a:p>
            <a:r>
              <a:rPr lang="en-GB" sz="1600" dirty="0">
                <a:solidFill>
                  <a:srgbClr val="0000FF"/>
                </a:solidFill>
                <a:latin typeface="Lucida Console" panose="020B0609040504020204" pitchFamily="49" charset="0"/>
              </a:rPr>
              <a:t>-</a:t>
            </a:r>
            <a:r>
              <a:rPr lang="en-GB" sz="1600" dirty="0" err="1">
                <a:solidFill>
                  <a:srgbClr val="000080"/>
                </a:solidFill>
                <a:latin typeface="Lucida Console" panose="020B0609040504020204" pitchFamily="49" charset="0"/>
              </a:rPr>
              <a:t>Url</a:t>
            </a:r>
            <a:r>
              <a:rPr lang="en-GB" sz="1600" dirty="0">
                <a:solidFill>
                  <a:srgbClr val="0000FF"/>
                </a:solidFill>
                <a:latin typeface="Lucida Console" panose="020B0609040504020204" pitchFamily="49" charset="0"/>
              </a:rPr>
              <a:t> </a:t>
            </a:r>
            <a:r>
              <a:rPr lang="en-US" sz="1600" dirty="0">
                <a:solidFill>
                  <a:srgbClr val="8A2BE2"/>
                </a:solidFill>
                <a:latin typeface="Lucida Console" panose="020B0609040504020204" pitchFamily="49" charset="0"/>
              </a:rPr>
              <a:t>https://contoso.sharepoint.com/sites/accounting1</a:t>
            </a:r>
            <a:endParaRPr lang="en-GB" sz="1600" dirty="0">
              <a:solidFill>
                <a:srgbClr val="0000FF"/>
              </a:solidFill>
              <a:latin typeface="Lucida Console" panose="020B0609040504020204" pitchFamily="49" charset="0"/>
            </a:endParaRPr>
          </a:p>
          <a:p>
            <a:r>
              <a:rPr lang="en-GB" sz="1600" dirty="0">
                <a:solidFill>
                  <a:srgbClr val="0000FF"/>
                </a:solidFill>
                <a:latin typeface="Lucida Console" panose="020B0609040504020204" pitchFamily="49" charset="0"/>
              </a:rPr>
              <a:t>-</a:t>
            </a:r>
            <a:r>
              <a:rPr lang="en-GB" sz="1600" dirty="0">
                <a:solidFill>
                  <a:srgbClr val="000080"/>
                </a:solidFill>
                <a:latin typeface="Lucida Console" panose="020B0609040504020204" pitchFamily="49" charset="0"/>
              </a:rPr>
              <a:t>Owner</a:t>
            </a:r>
            <a:r>
              <a:rPr lang="en-GB" sz="1600" dirty="0">
                <a:solidFill>
                  <a:srgbClr val="0000FF"/>
                </a:solidFill>
                <a:latin typeface="Lucida Console" panose="020B0609040504020204" pitchFamily="49" charset="0"/>
              </a:rPr>
              <a:t> $</a:t>
            </a:r>
            <a:r>
              <a:rPr lang="en-GB" sz="1600" dirty="0" err="1">
                <a:solidFill>
                  <a:srgbClr val="8A2BE2"/>
                </a:solidFill>
                <a:latin typeface="Lucida Console" panose="020B0609040504020204" pitchFamily="49" charset="0"/>
              </a:rPr>
              <a:t>SiteOwner</a:t>
            </a:r>
            <a:r>
              <a:rPr lang="en-GB" sz="1600" dirty="0">
                <a:solidFill>
                  <a:srgbClr val="0000FF"/>
                </a:solidFill>
                <a:latin typeface="Lucida Console" panose="020B0609040504020204" pitchFamily="49" charset="0"/>
              </a:rPr>
              <a:t> </a:t>
            </a:r>
          </a:p>
          <a:p>
            <a:r>
              <a:rPr lang="en-GB" sz="1600" dirty="0">
                <a:solidFill>
                  <a:srgbClr val="0000FF"/>
                </a:solidFill>
                <a:latin typeface="Lucida Console" panose="020B0609040504020204" pitchFamily="49" charset="0"/>
              </a:rPr>
              <a:t>-</a:t>
            </a:r>
            <a:r>
              <a:rPr lang="en-GB" sz="1600" dirty="0">
                <a:solidFill>
                  <a:srgbClr val="000080"/>
                </a:solidFill>
                <a:latin typeface="Lucida Console" panose="020B0609040504020204" pitchFamily="49" charset="0"/>
              </a:rPr>
              <a:t>Template</a:t>
            </a:r>
            <a:r>
              <a:rPr lang="en-GB" sz="1600" dirty="0">
                <a:solidFill>
                  <a:srgbClr val="0000FF"/>
                </a:solidFill>
                <a:latin typeface="Lucida Console" panose="020B0609040504020204" pitchFamily="49" charset="0"/>
              </a:rPr>
              <a:t> </a:t>
            </a:r>
            <a:r>
              <a:rPr lang="en-GB" sz="1600" dirty="0">
                <a:solidFill>
                  <a:srgbClr val="8A2BE2"/>
                </a:solidFill>
                <a:latin typeface="Lucida Console" panose="020B0609040504020204" pitchFamily="49" charset="0"/>
              </a:rPr>
              <a:t>"SITEPAGEPUBLISHING#0" </a:t>
            </a:r>
            <a:r>
              <a:rPr lang="en-US" sz="1600" b="1" dirty="0">
                <a:solidFill>
                  <a:prstClr val="black"/>
                </a:solidFill>
                <a:latin typeface="Lucida Console" panose="020B0609040504020204" pitchFamily="49" charset="0"/>
              </a:rPr>
              <a:t>//Communication Site</a:t>
            </a:r>
            <a:endParaRPr lang="en-GB" sz="1600" dirty="0">
              <a:solidFill>
                <a:srgbClr val="8A2BE2"/>
              </a:solidFill>
              <a:latin typeface="Lucida Console" panose="020B0609040504020204" pitchFamily="49" charset="0"/>
            </a:endParaRPr>
          </a:p>
          <a:p>
            <a:r>
              <a:rPr lang="en-GB" sz="1600" dirty="0">
                <a:solidFill>
                  <a:srgbClr val="0000FF"/>
                </a:solidFill>
                <a:latin typeface="Lucida Console" panose="020B0609040504020204" pitchFamily="49" charset="0"/>
              </a:rPr>
              <a:t>-</a:t>
            </a:r>
            <a:r>
              <a:rPr lang="en-GB" sz="1600" dirty="0" err="1">
                <a:solidFill>
                  <a:srgbClr val="000080"/>
                </a:solidFill>
                <a:latin typeface="Lucida Console" panose="020B0609040504020204" pitchFamily="49" charset="0"/>
              </a:rPr>
              <a:t>StorageQuota</a:t>
            </a:r>
            <a:r>
              <a:rPr lang="en-GB" sz="1600" dirty="0">
                <a:solidFill>
                  <a:srgbClr val="0000FF"/>
                </a:solidFill>
                <a:latin typeface="Lucida Console" panose="020B0609040504020204" pitchFamily="49" charset="0"/>
              </a:rPr>
              <a:t> </a:t>
            </a:r>
            <a:r>
              <a:rPr lang="en-GB" sz="1600" dirty="0">
                <a:solidFill>
                  <a:srgbClr val="8A2BE2"/>
                </a:solidFill>
                <a:latin typeface="Lucida Console" panose="020B0609040504020204" pitchFamily="49" charset="0"/>
              </a:rPr>
              <a:t>2048</a:t>
            </a:r>
            <a:r>
              <a:rPr lang="en-GB" sz="1600" dirty="0">
                <a:solidFill>
                  <a:srgbClr val="0000FF"/>
                </a:solidFill>
                <a:latin typeface="Lucida Console" panose="020B0609040504020204" pitchFamily="49" charset="0"/>
              </a:rPr>
              <a:t> </a:t>
            </a:r>
          </a:p>
          <a:p>
            <a:r>
              <a:rPr lang="en-GB" sz="1600" dirty="0">
                <a:solidFill>
                  <a:srgbClr val="0000FF"/>
                </a:solidFill>
                <a:latin typeface="Lucida Console" panose="020B0609040504020204" pitchFamily="49" charset="0"/>
              </a:rPr>
              <a:t>-</a:t>
            </a:r>
            <a:r>
              <a:rPr lang="en-GB" sz="1600" dirty="0">
                <a:solidFill>
                  <a:srgbClr val="000080"/>
                </a:solidFill>
                <a:latin typeface="Lucida Console" panose="020B0609040504020204" pitchFamily="49" charset="0"/>
              </a:rPr>
              <a:t>Title</a:t>
            </a:r>
            <a:r>
              <a:rPr lang="en-GB" sz="1600" dirty="0">
                <a:solidFill>
                  <a:srgbClr val="0000FF"/>
                </a:solidFill>
                <a:latin typeface="Lucida Console" panose="020B0609040504020204" pitchFamily="49" charset="0"/>
              </a:rPr>
              <a:t> $</a:t>
            </a:r>
            <a:r>
              <a:rPr lang="en-GB" sz="1600" dirty="0" err="1">
                <a:solidFill>
                  <a:srgbClr val="8A2BE2"/>
                </a:solidFill>
                <a:latin typeface="Lucida Console" panose="020B0609040504020204" pitchFamily="49" charset="0"/>
              </a:rPr>
              <a:t>SiteTitle</a:t>
            </a:r>
            <a:endParaRPr lang="en-GB" sz="1600" dirty="0">
              <a:solidFill>
                <a:srgbClr val="8A2BE2"/>
              </a:solidFill>
              <a:latin typeface="Lucida Console" panose="020B0609040504020204" pitchFamily="49" charset="0"/>
            </a:endParaRPr>
          </a:p>
        </p:txBody>
      </p:sp>
    </p:spTree>
    <p:extLst>
      <p:ext uri="{BB962C8B-B14F-4D97-AF65-F5344CB8AC3E}">
        <p14:creationId xmlns:p14="http://schemas.microsoft.com/office/powerpoint/2010/main" val="3024135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93EB580-6DF9-4B78-9AE3-A03FDF98A96B}"/>
              </a:ext>
            </a:extLst>
          </p:cNvPr>
          <p:cNvSpPr txBox="1"/>
          <p:nvPr/>
        </p:nvSpPr>
        <p:spPr>
          <a:xfrm>
            <a:off x="883297" y="1455630"/>
            <a:ext cx="10742645" cy="2954655"/>
          </a:xfrm>
          <a:prstGeom prst="rect">
            <a:avLst/>
          </a:prstGeom>
          <a:noFill/>
        </p:spPr>
        <p:txBody>
          <a:bodyPr wrap="square">
            <a:spAutoFit/>
          </a:bodyPr>
          <a:lstStyle/>
          <a:p>
            <a:r>
              <a:rPr lang="en-GB" dirty="0"/>
              <a:t>#Define Parameters</a:t>
            </a:r>
          </a:p>
          <a:p>
            <a:r>
              <a:rPr lang="en-GB" sz="1600" i="1" dirty="0">
                <a:solidFill>
                  <a:schemeClr val="accent5">
                    <a:lumMod val="75000"/>
                  </a:schemeClr>
                </a:solidFill>
              </a:rPr>
              <a:t>$</a:t>
            </a:r>
            <a:r>
              <a:rPr lang="en-GB" sz="1600" i="1" dirty="0" err="1">
                <a:solidFill>
                  <a:schemeClr val="accent5">
                    <a:lumMod val="75000"/>
                  </a:schemeClr>
                </a:solidFill>
              </a:rPr>
              <a:t>AdminCenterURL</a:t>
            </a:r>
            <a:r>
              <a:rPr lang="en-GB" sz="1600" i="1" dirty="0">
                <a:solidFill>
                  <a:schemeClr val="accent5">
                    <a:lumMod val="75000"/>
                  </a:schemeClr>
                </a:solidFill>
              </a:rPr>
              <a:t> = "https://tennant-admin.sharepoint.com/"</a:t>
            </a:r>
          </a:p>
          <a:p>
            <a:r>
              <a:rPr lang="en-GB" sz="1600" i="1" dirty="0">
                <a:solidFill>
                  <a:schemeClr val="accent5">
                    <a:lumMod val="75000"/>
                  </a:schemeClr>
                </a:solidFill>
              </a:rPr>
              <a:t>$</a:t>
            </a:r>
            <a:r>
              <a:rPr lang="en-GB" sz="1600" i="1" dirty="0" err="1">
                <a:solidFill>
                  <a:schemeClr val="accent5">
                    <a:lumMod val="75000"/>
                  </a:schemeClr>
                </a:solidFill>
              </a:rPr>
              <a:t>SiteURL</a:t>
            </a:r>
            <a:r>
              <a:rPr lang="en-GB" sz="1600" i="1" dirty="0">
                <a:solidFill>
                  <a:schemeClr val="accent5">
                    <a:lumMod val="75000"/>
                  </a:schemeClr>
                </a:solidFill>
              </a:rPr>
              <a:t> = "https://tennant.sharepoint.com/sites/</a:t>
            </a:r>
            <a:r>
              <a:rPr lang="en-GB" sz="1600" i="1" dirty="0" err="1">
                <a:solidFill>
                  <a:schemeClr val="accent5">
                    <a:lumMod val="75000"/>
                  </a:schemeClr>
                </a:solidFill>
              </a:rPr>
              <a:t>communicationssite</a:t>
            </a:r>
            <a:r>
              <a:rPr lang="en-GB" sz="1600" i="1" dirty="0">
                <a:solidFill>
                  <a:schemeClr val="accent5">
                    <a:lumMod val="75000"/>
                  </a:schemeClr>
                </a:solidFill>
              </a:rPr>
              <a:t>"</a:t>
            </a:r>
          </a:p>
          <a:p>
            <a:r>
              <a:rPr lang="en-GB" sz="1600" i="1" dirty="0">
                <a:solidFill>
                  <a:schemeClr val="accent5">
                    <a:lumMod val="75000"/>
                  </a:schemeClr>
                </a:solidFill>
              </a:rPr>
              <a:t>$</a:t>
            </a:r>
            <a:r>
              <a:rPr lang="en-GB" sz="1600" i="1" dirty="0" err="1">
                <a:solidFill>
                  <a:schemeClr val="accent5">
                    <a:lumMod val="75000"/>
                  </a:schemeClr>
                </a:solidFill>
              </a:rPr>
              <a:t>SiteTitle</a:t>
            </a:r>
            <a:r>
              <a:rPr lang="en-GB" sz="1600" i="1" dirty="0">
                <a:solidFill>
                  <a:schemeClr val="accent5">
                    <a:lumMod val="75000"/>
                  </a:schemeClr>
                </a:solidFill>
              </a:rPr>
              <a:t> = "My Communication Site"</a:t>
            </a:r>
          </a:p>
          <a:p>
            <a:r>
              <a:rPr lang="en-GB" sz="1600" i="1" dirty="0">
                <a:solidFill>
                  <a:schemeClr val="accent5">
                    <a:lumMod val="75000"/>
                  </a:schemeClr>
                </a:solidFill>
              </a:rPr>
              <a:t>$</a:t>
            </a:r>
            <a:r>
              <a:rPr lang="en-GB" sz="1600" i="1" dirty="0" err="1">
                <a:solidFill>
                  <a:schemeClr val="accent5">
                    <a:lumMod val="75000"/>
                  </a:schemeClr>
                </a:solidFill>
              </a:rPr>
              <a:t>SiteOwner</a:t>
            </a:r>
            <a:r>
              <a:rPr lang="en-GB" sz="1600" i="1" dirty="0">
                <a:solidFill>
                  <a:schemeClr val="accent5">
                    <a:lumMod val="75000"/>
                  </a:schemeClr>
                </a:solidFill>
              </a:rPr>
              <a:t> = "jenkinsns@jpower4mvp.onmicrosoft.com"</a:t>
            </a:r>
          </a:p>
          <a:p>
            <a:r>
              <a:rPr lang="en-GB" dirty="0"/>
              <a:t> </a:t>
            </a:r>
          </a:p>
          <a:p>
            <a:r>
              <a:rPr lang="en-GB" dirty="0"/>
              <a:t>#Connect to SharePoint Online</a:t>
            </a:r>
          </a:p>
          <a:p>
            <a:r>
              <a:rPr lang="en-GB" sz="1600" i="1" dirty="0">
                <a:solidFill>
                  <a:schemeClr val="accent5">
                    <a:lumMod val="75000"/>
                  </a:schemeClr>
                </a:solidFill>
              </a:rPr>
              <a:t>Connect-</a:t>
            </a:r>
            <a:r>
              <a:rPr lang="en-GB" sz="1600" i="1" dirty="0" err="1">
                <a:solidFill>
                  <a:schemeClr val="accent5">
                    <a:lumMod val="75000"/>
                  </a:schemeClr>
                </a:solidFill>
              </a:rPr>
              <a:t>SPOService</a:t>
            </a:r>
            <a:r>
              <a:rPr lang="en-GB" sz="1600" i="1" dirty="0">
                <a:solidFill>
                  <a:schemeClr val="accent5">
                    <a:lumMod val="75000"/>
                  </a:schemeClr>
                </a:solidFill>
              </a:rPr>
              <a:t> -</a:t>
            </a:r>
            <a:r>
              <a:rPr lang="en-GB" sz="1600" i="1" dirty="0" err="1">
                <a:solidFill>
                  <a:schemeClr val="accent5">
                    <a:lumMod val="75000"/>
                  </a:schemeClr>
                </a:solidFill>
              </a:rPr>
              <a:t>Url</a:t>
            </a:r>
            <a:r>
              <a:rPr lang="en-GB" sz="1600" i="1" dirty="0">
                <a:solidFill>
                  <a:schemeClr val="accent5">
                    <a:lumMod val="75000"/>
                  </a:schemeClr>
                </a:solidFill>
              </a:rPr>
              <a:t> $</a:t>
            </a:r>
            <a:r>
              <a:rPr lang="en-GB" sz="1600" i="1" dirty="0" err="1">
                <a:solidFill>
                  <a:schemeClr val="accent5">
                    <a:lumMod val="75000"/>
                  </a:schemeClr>
                </a:solidFill>
              </a:rPr>
              <a:t>AdminCenterURL</a:t>
            </a:r>
            <a:r>
              <a:rPr lang="en-GB" sz="1600" i="1" dirty="0">
                <a:solidFill>
                  <a:schemeClr val="accent5">
                    <a:lumMod val="75000"/>
                  </a:schemeClr>
                </a:solidFill>
              </a:rPr>
              <a:t> -Credential (Get-Credential)</a:t>
            </a:r>
          </a:p>
          <a:p>
            <a:r>
              <a:rPr lang="en-GB" dirty="0"/>
              <a:t> </a:t>
            </a:r>
          </a:p>
          <a:p>
            <a:r>
              <a:rPr lang="en-GB" dirty="0"/>
              <a:t>#PowerShell to Create new communication site</a:t>
            </a:r>
          </a:p>
          <a:p>
            <a:r>
              <a:rPr lang="en-GB" sz="1600" i="1" dirty="0">
                <a:solidFill>
                  <a:schemeClr val="accent5">
                    <a:lumMod val="75000"/>
                  </a:schemeClr>
                </a:solidFill>
              </a:rPr>
              <a:t>New-</a:t>
            </a:r>
            <a:r>
              <a:rPr lang="en-GB" sz="1600" i="1" dirty="0" err="1">
                <a:solidFill>
                  <a:schemeClr val="accent5">
                    <a:lumMod val="75000"/>
                  </a:schemeClr>
                </a:solidFill>
              </a:rPr>
              <a:t>SPOSite</a:t>
            </a:r>
            <a:r>
              <a:rPr lang="en-GB" sz="1600" i="1" dirty="0">
                <a:solidFill>
                  <a:schemeClr val="accent5">
                    <a:lumMod val="75000"/>
                  </a:schemeClr>
                </a:solidFill>
              </a:rPr>
              <a:t> -</a:t>
            </a:r>
            <a:r>
              <a:rPr lang="en-GB" sz="1600" i="1" dirty="0" err="1">
                <a:solidFill>
                  <a:schemeClr val="accent5">
                    <a:lumMod val="75000"/>
                  </a:schemeClr>
                </a:solidFill>
              </a:rPr>
              <a:t>Url</a:t>
            </a:r>
            <a:r>
              <a:rPr lang="en-GB" sz="1600" i="1" dirty="0">
                <a:solidFill>
                  <a:schemeClr val="accent5">
                    <a:lumMod val="75000"/>
                  </a:schemeClr>
                </a:solidFill>
              </a:rPr>
              <a:t> $</a:t>
            </a:r>
            <a:r>
              <a:rPr lang="en-GB" sz="1600" i="1" dirty="0" err="1">
                <a:solidFill>
                  <a:schemeClr val="accent5">
                    <a:lumMod val="75000"/>
                  </a:schemeClr>
                </a:solidFill>
              </a:rPr>
              <a:t>SiteURL</a:t>
            </a:r>
            <a:r>
              <a:rPr lang="en-GB" sz="1600" i="1" dirty="0">
                <a:solidFill>
                  <a:schemeClr val="accent5">
                    <a:lumMod val="75000"/>
                  </a:schemeClr>
                </a:solidFill>
              </a:rPr>
              <a:t> -Owner $</a:t>
            </a:r>
            <a:r>
              <a:rPr lang="en-GB" sz="1600" i="1" dirty="0" err="1">
                <a:solidFill>
                  <a:schemeClr val="accent5">
                    <a:lumMod val="75000"/>
                  </a:schemeClr>
                </a:solidFill>
              </a:rPr>
              <a:t>SiteOwner</a:t>
            </a:r>
            <a:r>
              <a:rPr lang="en-GB" sz="1600" i="1" dirty="0">
                <a:solidFill>
                  <a:schemeClr val="accent5">
                    <a:lumMod val="75000"/>
                  </a:schemeClr>
                </a:solidFill>
              </a:rPr>
              <a:t> -Template "SITEPAGEPUBLISHING#0" -</a:t>
            </a:r>
            <a:r>
              <a:rPr lang="en-GB" sz="1600" i="1" dirty="0" err="1">
                <a:solidFill>
                  <a:schemeClr val="accent5">
                    <a:lumMod val="75000"/>
                  </a:schemeClr>
                </a:solidFill>
              </a:rPr>
              <a:t>StorageQuota</a:t>
            </a:r>
            <a:r>
              <a:rPr lang="en-GB" sz="1600" i="1" dirty="0">
                <a:solidFill>
                  <a:schemeClr val="accent5">
                    <a:lumMod val="75000"/>
                  </a:schemeClr>
                </a:solidFill>
              </a:rPr>
              <a:t> 2048 -Title $</a:t>
            </a:r>
            <a:r>
              <a:rPr lang="en-GB" sz="1600" i="1" dirty="0" err="1">
                <a:solidFill>
                  <a:schemeClr val="accent5">
                    <a:lumMod val="75000"/>
                  </a:schemeClr>
                </a:solidFill>
              </a:rPr>
              <a:t>SiteTitle</a:t>
            </a:r>
            <a:endParaRPr lang="en-GB" sz="1600" i="1" dirty="0">
              <a:solidFill>
                <a:schemeClr val="accent5">
                  <a:lumMod val="75000"/>
                </a:schemeClr>
              </a:solidFill>
            </a:endParaRPr>
          </a:p>
        </p:txBody>
      </p:sp>
      <p:sp>
        <p:nvSpPr>
          <p:cNvPr id="8" name="Title 16">
            <a:extLst>
              <a:ext uri="{FF2B5EF4-FFF2-40B4-BE49-F238E27FC236}">
                <a16:creationId xmlns:a16="http://schemas.microsoft.com/office/drawing/2014/main" id="{6AA3DD07-18ED-4960-8ADE-E45273186785}"/>
              </a:ext>
            </a:extLst>
          </p:cNvPr>
          <p:cNvSpPr>
            <a:spLocks noGrp="1"/>
          </p:cNvSpPr>
          <p:nvPr>
            <p:ph type="title"/>
          </p:nvPr>
        </p:nvSpPr>
        <p:spPr>
          <a:xfrm>
            <a:off x="566058" y="0"/>
            <a:ext cx="10515600" cy="1325563"/>
          </a:xfrm>
        </p:spPr>
        <p:txBody>
          <a:bodyPr/>
          <a:lstStyle/>
          <a:p>
            <a:r>
              <a:rPr lang="en-US" sz="3600" dirty="0">
                <a:solidFill>
                  <a:prstClr val="black"/>
                </a:solidFill>
                <a:latin typeface="Segoe UI Semibold" panose="020B0702040204020203" pitchFamily="34" charset="0"/>
                <a:cs typeface="Segoe UI Semibold" panose="020B0702040204020203" pitchFamily="34" charset="0"/>
              </a:rPr>
              <a:t>Create SharePoint Communication site </a:t>
            </a:r>
            <a:endParaRPr lang="bs-Latn-BA" sz="3600" dirty="0">
              <a:solidFill>
                <a:prstClr val="black"/>
              </a:solidFill>
              <a:latin typeface="Segoe UI Semibold" panose="020B0702040204020203" pitchFamily="34" charset="0"/>
              <a:cs typeface="Segoe UI Semibold" panose="020B0702040204020203" pitchFamily="34" charset="0"/>
            </a:endParaRPr>
          </a:p>
        </p:txBody>
      </p:sp>
      <p:pic>
        <p:nvPicPr>
          <p:cNvPr id="10" name="Picture 9">
            <a:extLst>
              <a:ext uri="{FF2B5EF4-FFF2-40B4-BE49-F238E27FC236}">
                <a16:creationId xmlns:a16="http://schemas.microsoft.com/office/drawing/2014/main" id="{494A6557-ACF2-42A2-A195-7DE6462BF45E}"/>
              </a:ext>
            </a:extLst>
          </p:cNvPr>
          <p:cNvPicPr>
            <a:picLocks noChangeAspect="1"/>
          </p:cNvPicPr>
          <p:nvPr/>
        </p:nvPicPr>
        <p:blipFill>
          <a:blip r:embed="rId2"/>
          <a:stretch>
            <a:fillRect/>
          </a:stretch>
        </p:blipFill>
        <p:spPr>
          <a:xfrm>
            <a:off x="876300" y="4540352"/>
            <a:ext cx="10439400" cy="1638300"/>
          </a:xfrm>
          <a:prstGeom prst="rect">
            <a:avLst/>
          </a:prstGeom>
        </p:spPr>
      </p:pic>
    </p:spTree>
    <p:extLst>
      <p:ext uri="{BB962C8B-B14F-4D97-AF65-F5344CB8AC3E}">
        <p14:creationId xmlns:p14="http://schemas.microsoft.com/office/powerpoint/2010/main" val="414755247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5217" y="43704"/>
            <a:ext cx="10515600" cy="1325563"/>
          </a:xfrm>
        </p:spPr>
        <p:txBody>
          <a:bodyPr/>
          <a:lstStyle/>
          <a:p>
            <a:r>
              <a:rPr lang="en-US" sz="3600" dirty="0">
                <a:solidFill>
                  <a:prstClr val="black"/>
                </a:solidFill>
                <a:latin typeface="Segoe UI Semibold" panose="020B0702040204020203" pitchFamily="34" charset="0"/>
                <a:cs typeface="Segoe UI Semibold" panose="020B0702040204020203" pitchFamily="34" charset="0"/>
              </a:rPr>
              <a:t>Delete SharePoint sites</a:t>
            </a:r>
            <a:endParaRPr lang="bs-Latn-BA" sz="3600" dirty="0">
              <a:solidFill>
                <a:prstClr val="black"/>
              </a:solidFill>
              <a:latin typeface="Segoe UI Semibold" panose="020B0702040204020203" pitchFamily="34" charset="0"/>
              <a:cs typeface="Segoe UI Semibold" panose="020B0702040204020203" pitchFamily="34" charset="0"/>
            </a:endParaRPr>
          </a:p>
        </p:txBody>
      </p:sp>
      <p:sp>
        <p:nvSpPr>
          <p:cNvPr id="6" name="Text Placeholder 5"/>
          <p:cNvSpPr>
            <a:spLocks noGrp="1"/>
          </p:cNvSpPr>
          <p:nvPr>
            <p:ph type="body" sz="quarter" idx="10"/>
          </p:nvPr>
        </p:nvSpPr>
        <p:spPr>
          <a:xfrm>
            <a:off x="588263" y="1232920"/>
            <a:ext cx="11018520" cy="5115246"/>
          </a:xfrm>
        </p:spPr>
        <p:txBody>
          <a:bodyPr/>
          <a:lstStyle/>
          <a:p>
            <a:pPr marL="0" indent="0">
              <a:spcBef>
                <a:spcPts val="600"/>
              </a:spcBef>
              <a:spcAft>
                <a:spcPts val="600"/>
              </a:spcAft>
              <a:buNone/>
            </a:pPr>
            <a:r>
              <a:rPr lang="en-US" sz="2400" dirty="0"/>
              <a:t>Both global and SharePoint admins can delete both classic and modern sites, including sites that belong to Microsoft 365 groups. Deleting these sites will delete the group and all its resources, including the Outlook mailbox and calendar, and any Teams channels.</a:t>
            </a:r>
          </a:p>
          <a:p>
            <a:pPr marL="0" indent="0">
              <a:spcBef>
                <a:spcPts val="0"/>
              </a:spcBef>
              <a:buNone/>
            </a:pPr>
            <a:endParaRPr lang="en-US" sz="2000" dirty="0"/>
          </a:p>
          <a:p>
            <a:pPr>
              <a:buFont typeface="Wingdings" panose="05000000000000000000" pitchFamily="2" charset="2"/>
              <a:buChar char="§"/>
            </a:pPr>
            <a:r>
              <a:rPr lang="en-US" sz="2400" b="1" dirty="0"/>
              <a:t>Delete a site</a:t>
            </a:r>
          </a:p>
          <a:p>
            <a:pPr marL="571500" lvl="1" indent="-342900">
              <a:buFont typeface="Wingdings" panose="05000000000000000000" pitchFamily="2" charset="2"/>
              <a:buChar char="ü"/>
            </a:pPr>
            <a:r>
              <a:rPr lang="en-US" dirty="0">
                <a:latin typeface="Segoe UI Semilight" panose="020B0402040204020203" pitchFamily="34" charset="0"/>
                <a:cs typeface="Segoe UI Semilight" panose="020B0402040204020203" pitchFamily="34" charset="0"/>
              </a:rPr>
              <a:t>From the SharePoint admin center</a:t>
            </a:r>
          </a:p>
          <a:p>
            <a:pPr marL="571500" lvl="1" indent="-342900">
              <a:buFont typeface="Wingdings" panose="05000000000000000000" pitchFamily="2" charset="2"/>
              <a:buChar char="ü"/>
            </a:pPr>
            <a:r>
              <a:rPr lang="en-US" dirty="0">
                <a:solidFill>
                  <a:srgbClr val="000000"/>
                </a:solidFill>
                <a:latin typeface="Segoe UI Semilight" panose="020B0402040204020203" pitchFamily="34" charset="0"/>
                <a:cs typeface="Segoe UI Semilight" panose="020B0402040204020203" pitchFamily="34" charset="0"/>
              </a:rPr>
              <a:t>From PowerShell</a:t>
            </a:r>
            <a:endParaRPr lang="en-US" dirty="0">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pPr>
            <a:endParaRPr lang="en-US" sz="2400" dirty="0"/>
          </a:p>
          <a:p>
            <a:pPr>
              <a:buFont typeface="Wingdings" panose="05000000000000000000" pitchFamily="2" charset="2"/>
              <a:buChar char="§"/>
            </a:pPr>
            <a:r>
              <a:rPr lang="en-US" sz="2400" b="1" dirty="0"/>
              <a:t>Permanently delete a site</a:t>
            </a:r>
          </a:p>
          <a:p>
            <a:pPr marL="571500" lvl="1" indent="-342900">
              <a:buFont typeface="Wingdings" panose="05000000000000000000" pitchFamily="2" charset="2"/>
              <a:buChar char="ü"/>
            </a:pPr>
            <a:r>
              <a:rPr lang="en-US" dirty="0">
                <a:latin typeface="Segoe UI Semilight" panose="020B0402040204020203" pitchFamily="34" charset="0"/>
                <a:cs typeface="Segoe UI Semilight" panose="020B0402040204020203" pitchFamily="34" charset="0"/>
              </a:rPr>
              <a:t>From the SharePoint admin center</a:t>
            </a:r>
          </a:p>
          <a:p>
            <a:pPr marL="571500" lvl="1" indent="-342900">
              <a:buFont typeface="Wingdings" panose="05000000000000000000" pitchFamily="2" charset="2"/>
              <a:buChar char="ü"/>
            </a:pPr>
            <a:r>
              <a:rPr lang="en-US" dirty="0">
                <a:solidFill>
                  <a:srgbClr val="000000"/>
                </a:solidFill>
                <a:latin typeface="Segoe UI Semilight" panose="020B0402040204020203" pitchFamily="34" charset="0"/>
                <a:cs typeface="Segoe UI Semilight" panose="020B0402040204020203" pitchFamily="34" charset="0"/>
              </a:rPr>
              <a:t>From PowerShell</a:t>
            </a:r>
            <a:endParaRPr lang="en-US" dirty="0">
              <a:latin typeface="Segoe UI Semilight" panose="020B0402040204020203" pitchFamily="34" charset="0"/>
              <a:cs typeface="Segoe UI Semilight" panose="020B0402040204020203" pitchFamily="34" charset="0"/>
            </a:endParaRPr>
          </a:p>
          <a:p>
            <a:pPr marL="0" indent="0">
              <a:spcBef>
                <a:spcPts val="600"/>
              </a:spcBef>
              <a:spcAft>
                <a:spcPts val="600"/>
              </a:spcAft>
              <a:buNone/>
            </a:pPr>
            <a:endParaRPr lang="en-US" sz="2400" dirty="0"/>
          </a:p>
        </p:txBody>
      </p:sp>
      <p:pic>
        <p:nvPicPr>
          <p:cNvPr id="8" name="Picture 7">
            <a:extLst>
              <a:ext uri="{FF2B5EF4-FFF2-40B4-BE49-F238E27FC236}">
                <a16:creationId xmlns:a16="http://schemas.microsoft.com/office/drawing/2014/main" id="{4206BEC7-08A1-4273-A991-5B3A1BBDCEF1}"/>
              </a:ext>
            </a:extLst>
          </p:cNvPr>
          <p:cNvPicPr>
            <a:picLocks noChangeAspect="1"/>
          </p:cNvPicPr>
          <p:nvPr/>
        </p:nvPicPr>
        <p:blipFill>
          <a:blip r:embed="rId3"/>
          <a:stretch>
            <a:fillRect/>
          </a:stretch>
        </p:blipFill>
        <p:spPr>
          <a:xfrm>
            <a:off x="7617145" y="2831177"/>
            <a:ext cx="3677303" cy="1195645"/>
          </a:xfrm>
          <a:prstGeom prst="rect">
            <a:avLst/>
          </a:prstGeom>
          <a:effectLst>
            <a:outerShdw blurRad="50800" dist="38100" dir="2700000" algn="tl" rotWithShape="0">
              <a:prstClr val="black">
                <a:alpha val="40000"/>
              </a:prstClr>
            </a:outerShdw>
          </a:effectLst>
        </p:spPr>
      </p:pic>
      <p:sp>
        <p:nvSpPr>
          <p:cNvPr id="2" name="Rectangle 1">
            <a:extLst>
              <a:ext uri="{FF2B5EF4-FFF2-40B4-BE49-F238E27FC236}">
                <a16:creationId xmlns:a16="http://schemas.microsoft.com/office/drawing/2014/main" id="{E804BAAC-8F7E-48DC-9043-3DC69E07E128}"/>
              </a:ext>
            </a:extLst>
          </p:cNvPr>
          <p:cNvSpPr>
            <a:spLocks noChangeArrowheads="1"/>
          </p:cNvSpPr>
          <p:nvPr/>
        </p:nvSpPr>
        <p:spPr bwMode="auto">
          <a:xfrm>
            <a:off x="1130364" y="3938332"/>
            <a:ext cx="10164083" cy="420588"/>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26960" rIns="91440" bIns="45720" numCol="1" anchor="ctr" anchorCtr="0" compatLnSpc="1">
            <a:prstTxWarp prst="textNoShape">
              <a:avLst/>
            </a:prstTxWarp>
            <a:spAutoFit/>
          </a:bodyPr>
          <a:lstStyle/>
          <a:p>
            <a:r>
              <a:rPr lang="en-US" sz="1600" dirty="0"/>
              <a:t> </a:t>
            </a:r>
            <a:r>
              <a:rPr lang="en-US" sz="1600" dirty="0">
                <a:solidFill>
                  <a:srgbClr val="0000FF"/>
                </a:solidFill>
                <a:latin typeface="Lucida Console" panose="020B0609040504020204" pitchFamily="49" charset="0"/>
              </a:rPr>
              <a:t>Remove-</a:t>
            </a:r>
            <a:r>
              <a:rPr lang="en-US" sz="1600" dirty="0" err="1">
                <a:solidFill>
                  <a:srgbClr val="0000FF"/>
                </a:solidFill>
                <a:latin typeface="Lucida Console" panose="020B0609040504020204" pitchFamily="49" charset="0"/>
              </a:rPr>
              <a:t>SPOSite</a:t>
            </a:r>
            <a:r>
              <a:rPr lang="en-US" sz="1600" dirty="0">
                <a:solidFill>
                  <a:prstClr val="black"/>
                </a:solidFill>
                <a:latin typeface="Lucida Console" panose="020B0609040504020204" pitchFamily="49" charset="0"/>
              </a:rPr>
              <a:t> </a:t>
            </a:r>
            <a:r>
              <a:rPr lang="en-US" sz="1600" dirty="0">
                <a:solidFill>
                  <a:srgbClr val="000080"/>
                </a:solidFill>
                <a:latin typeface="Lucida Console" panose="020B0609040504020204" pitchFamily="49" charset="0"/>
              </a:rPr>
              <a:t>-Identity</a:t>
            </a:r>
            <a:r>
              <a:rPr lang="en-US" sz="1600" dirty="0">
                <a:solidFill>
                  <a:prstClr val="black"/>
                </a:solidFill>
                <a:latin typeface="Lucida Console" panose="020B0609040504020204" pitchFamily="49" charset="0"/>
              </a:rPr>
              <a:t> </a:t>
            </a:r>
            <a:r>
              <a:rPr lang="en-US" sz="1600" dirty="0">
                <a:solidFill>
                  <a:srgbClr val="8A2BE2"/>
                </a:solidFill>
                <a:latin typeface="Lucida Console" panose="020B0609040504020204" pitchFamily="49" charset="0"/>
              </a:rPr>
              <a:t>https://contoso.sharepoint.com/sites/site1</a:t>
            </a:r>
            <a:endParaRPr lang="en-US" sz="1600" dirty="0">
              <a:solidFill>
                <a:prstClr val="black"/>
              </a:solidFill>
              <a:latin typeface="Lucida Console" panose="020B0609040504020204" pitchFamily="49" charset="0"/>
            </a:endParaRPr>
          </a:p>
        </p:txBody>
      </p:sp>
      <p:sp>
        <p:nvSpPr>
          <p:cNvPr id="10" name="Rectangle 9">
            <a:extLst>
              <a:ext uri="{FF2B5EF4-FFF2-40B4-BE49-F238E27FC236}">
                <a16:creationId xmlns:a16="http://schemas.microsoft.com/office/drawing/2014/main" id="{34A8F5F5-C0C1-47DC-B70A-B1BEE648EA1F}"/>
              </a:ext>
            </a:extLst>
          </p:cNvPr>
          <p:cNvSpPr>
            <a:spLocks noChangeArrowheads="1"/>
          </p:cNvSpPr>
          <p:nvPr/>
        </p:nvSpPr>
        <p:spPr bwMode="auto">
          <a:xfrm>
            <a:off x="1130365" y="5927578"/>
            <a:ext cx="10164083" cy="420588"/>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26960" rIns="91440" bIns="45720" numCol="1" anchor="ctr" anchorCtr="0" compatLnSpc="1">
            <a:prstTxWarp prst="textNoShape">
              <a:avLst/>
            </a:prstTxWarp>
            <a:spAutoFit/>
          </a:bodyPr>
          <a:lstStyle/>
          <a:p>
            <a:r>
              <a:rPr lang="en-US" sz="1600" dirty="0"/>
              <a:t> </a:t>
            </a:r>
            <a:r>
              <a:rPr lang="en-US" sz="1600" dirty="0">
                <a:solidFill>
                  <a:srgbClr val="0000FF"/>
                </a:solidFill>
                <a:latin typeface="Lucida Console" panose="020B0609040504020204" pitchFamily="49" charset="0"/>
              </a:rPr>
              <a:t>Remove-</a:t>
            </a:r>
            <a:r>
              <a:rPr lang="en-US" sz="1600" dirty="0" err="1">
                <a:solidFill>
                  <a:srgbClr val="0000FF"/>
                </a:solidFill>
                <a:latin typeface="Lucida Console" panose="020B0609040504020204" pitchFamily="49" charset="0"/>
              </a:rPr>
              <a:t>SPODeletedSite</a:t>
            </a:r>
            <a:r>
              <a:rPr lang="en-US" sz="1600" dirty="0">
                <a:solidFill>
                  <a:prstClr val="black"/>
                </a:solidFill>
                <a:latin typeface="Lucida Console" panose="020B0609040504020204" pitchFamily="49" charset="0"/>
              </a:rPr>
              <a:t> </a:t>
            </a:r>
            <a:r>
              <a:rPr lang="en-US" sz="1600" dirty="0">
                <a:solidFill>
                  <a:srgbClr val="000080"/>
                </a:solidFill>
                <a:latin typeface="Lucida Console" panose="020B0609040504020204" pitchFamily="49" charset="0"/>
              </a:rPr>
              <a:t>-Identity</a:t>
            </a:r>
            <a:r>
              <a:rPr lang="en-US" sz="1600" dirty="0">
                <a:solidFill>
                  <a:prstClr val="black"/>
                </a:solidFill>
                <a:latin typeface="Lucida Console" panose="020B0609040504020204" pitchFamily="49" charset="0"/>
              </a:rPr>
              <a:t> </a:t>
            </a:r>
            <a:r>
              <a:rPr lang="en-US" sz="1600" dirty="0">
                <a:solidFill>
                  <a:srgbClr val="8A2BE2"/>
                </a:solidFill>
                <a:latin typeface="Lucida Console" panose="020B0609040504020204" pitchFamily="49" charset="0"/>
              </a:rPr>
              <a:t>https://contoso.sharepoint.com/sites/sitetoremove </a:t>
            </a:r>
          </a:p>
        </p:txBody>
      </p:sp>
    </p:spTree>
    <p:extLst>
      <p:ext uri="{BB962C8B-B14F-4D97-AF65-F5344CB8AC3E}">
        <p14:creationId xmlns:p14="http://schemas.microsoft.com/office/powerpoint/2010/main" val="623982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775D98FE-8E66-45A1-AF75-F81198FDCA96}"/>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31974" y="3203137"/>
            <a:ext cx="3503935" cy="3503935"/>
          </a:xfrm>
          <a:prstGeom prst="rect">
            <a:avLst/>
          </a:prstGeom>
        </p:spPr>
      </p:pic>
      <p:sp>
        <p:nvSpPr>
          <p:cNvPr id="17" name="Title 16"/>
          <p:cNvSpPr>
            <a:spLocks noGrp="1"/>
          </p:cNvSpPr>
          <p:nvPr>
            <p:ph type="title"/>
          </p:nvPr>
        </p:nvSpPr>
        <p:spPr>
          <a:xfrm>
            <a:off x="588263" y="457200"/>
            <a:ext cx="11018520" cy="553998"/>
          </a:xfrm>
        </p:spPr>
        <p:txBody>
          <a:bodyPr>
            <a:noAutofit/>
          </a:bodyPr>
          <a:lstStyle/>
          <a:p>
            <a:r>
              <a:rPr lang="en-US" sz="3600" dirty="0">
                <a:solidFill>
                  <a:prstClr val="black"/>
                </a:solidFill>
                <a:latin typeface="Segoe UI Semibold" panose="020B0702040204020203" pitchFamily="34" charset="0"/>
                <a:cs typeface="Segoe UI Semibold" panose="020B0702040204020203" pitchFamily="34" charset="0"/>
              </a:rPr>
              <a:t>Restore SharePoint sites</a:t>
            </a:r>
          </a:p>
        </p:txBody>
      </p:sp>
      <p:sp>
        <p:nvSpPr>
          <p:cNvPr id="6" name="Text Placeholder 5"/>
          <p:cNvSpPr>
            <a:spLocks noGrp="1"/>
          </p:cNvSpPr>
          <p:nvPr>
            <p:ph type="body" sz="quarter" idx="10"/>
          </p:nvPr>
        </p:nvSpPr>
        <p:spPr>
          <a:xfrm>
            <a:off x="592992" y="1444289"/>
            <a:ext cx="11018520" cy="4799195"/>
          </a:xfrm>
        </p:spPr>
        <p:txBody>
          <a:bodyPr/>
          <a:lstStyle/>
          <a:p>
            <a:pPr marL="0" indent="0">
              <a:spcBef>
                <a:spcPts val="0"/>
              </a:spcBef>
              <a:buNone/>
            </a:pPr>
            <a:r>
              <a:rPr lang="en-US" sz="2400" dirty="0"/>
              <a:t>Deleted site collections are automatically emptied from the site collection Recycle Bin after 93 days. You can restore a deleted site collection before this time.</a:t>
            </a:r>
          </a:p>
          <a:p>
            <a:pPr marL="0" indent="0">
              <a:spcBef>
                <a:spcPts val="0"/>
              </a:spcBef>
              <a:buNone/>
            </a:pPr>
            <a:endParaRPr lang="en-US" sz="2400" dirty="0"/>
          </a:p>
          <a:p>
            <a:pPr marL="0" indent="0">
              <a:spcBef>
                <a:spcPts val="0"/>
              </a:spcBef>
              <a:buNone/>
            </a:pPr>
            <a:r>
              <a:rPr lang="en-US" sz="2400" dirty="0"/>
              <a:t>Restoring a site that belongs to an Microsoft 365 Group restores the Microsoft 365 Group and all its resources. Note that the other group resources are retained for only 30 days, whereas the site is retained for 93.</a:t>
            </a:r>
          </a:p>
          <a:p>
            <a:pPr marL="0" indent="0">
              <a:spcBef>
                <a:spcPts val="0"/>
              </a:spcBef>
              <a:buNone/>
            </a:pPr>
            <a:endParaRPr lang="en-US" sz="2400" dirty="0"/>
          </a:p>
          <a:p>
            <a:pPr>
              <a:buFont typeface="Arial" panose="020B0604020202020204" pitchFamily="34" charset="0"/>
              <a:buChar char="•"/>
            </a:pPr>
            <a:r>
              <a:rPr lang="en-US" sz="2400" dirty="0"/>
              <a:t>Restore a site</a:t>
            </a:r>
          </a:p>
          <a:p>
            <a:pPr lvl="1">
              <a:buFont typeface="Arial" panose="020B0604020202020204" pitchFamily="34" charset="0"/>
              <a:buChar char="•"/>
            </a:pPr>
            <a:r>
              <a:rPr lang="en-US" dirty="0">
                <a:latin typeface="Segoe UI Semilight" panose="020B0402040204020203" pitchFamily="34" charset="0"/>
                <a:cs typeface="Segoe UI Semilight" panose="020B0402040204020203" pitchFamily="34" charset="0"/>
              </a:rPr>
              <a:t>From the SharePoint admin center</a:t>
            </a:r>
          </a:p>
          <a:p>
            <a:pPr lvl="1">
              <a:buFont typeface="Arial" panose="020B0604020202020204" pitchFamily="34" charset="0"/>
              <a:buChar char="•"/>
            </a:pPr>
            <a:r>
              <a:rPr lang="en-US" dirty="0">
                <a:solidFill>
                  <a:srgbClr val="000000"/>
                </a:solidFill>
                <a:latin typeface="Segoe UI Semilight" panose="020B0402040204020203" pitchFamily="34" charset="0"/>
                <a:cs typeface="Segoe UI Semilight" panose="020B0402040204020203" pitchFamily="34" charset="0"/>
              </a:rPr>
              <a:t>From PowerShell</a:t>
            </a:r>
            <a:endParaRPr lang="en-US" dirty="0">
              <a:latin typeface="Segoe UI Semilight" panose="020B0402040204020203" pitchFamily="34" charset="0"/>
              <a:cs typeface="Segoe UI Semilight" panose="020B0402040204020203" pitchFamily="34" charset="0"/>
            </a:endParaRPr>
          </a:p>
          <a:p>
            <a:pPr>
              <a:buFont typeface="Arial" panose="020B0604020202020204" pitchFamily="34" charset="0"/>
              <a:buChar char="•"/>
            </a:pPr>
            <a:endParaRPr lang="en-US" sz="2400" dirty="0"/>
          </a:p>
          <a:p>
            <a:pPr>
              <a:buFont typeface="Arial" panose="020B0604020202020204" pitchFamily="34" charset="0"/>
              <a:buChar char="•"/>
            </a:pPr>
            <a:r>
              <a:rPr lang="en-US" sz="2400" dirty="0"/>
              <a:t>Restore deleted items from the Recycle Bin</a:t>
            </a:r>
          </a:p>
        </p:txBody>
      </p:sp>
      <p:sp>
        <p:nvSpPr>
          <p:cNvPr id="2" name="Rectangle 1">
            <a:extLst>
              <a:ext uri="{FF2B5EF4-FFF2-40B4-BE49-F238E27FC236}">
                <a16:creationId xmlns:a16="http://schemas.microsoft.com/office/drawing/2014/main" id="{A1F5ECD6-2BAC-4F2A-B6DE-4FC35DD881F4}"/>
              </a:ext>
            </a:extLst>
          </p:cNvPr>
          <p:cNvSpPr/>
          <p:nvPr/>
        </p:nvSpPr>
        <p:spPr>
          <a:xfrm>
            <a:off x="843646" y="5153918"/>
            <a:ext cx="11093940" cy="338554"/>
          </a:xfrm>
          <a:prstGeom prst="rect">
            <a:avLst/>
          </a:prstGeom>
        </p:spPr>
        <p:txBody>
          <a:bodyPr wrap="square">
            <a:spAutoFit/>
          </a:bodyPr>
          <a:lstStyle/>
          <a:p>
            <a:r>
              <a:rPr lang="it-IT" sz="1600" dirty="0">
                <a:solidFill>
                  <a:srgbClr val="0000FF"/>
                </a:solidFill>
                <a:latin typeface="Lucida Console" panose="020B0609040504020204" pitchFamily="49" charset="0"/>
              </a:rPr>
              <a:t>Restore-SPODeletedSite</a:t>
            </a:r>
            <a:r>
              <a:rPr lang="it-IT" sz="1600" dirty="0">
                <a:solidFill>
                  <a:prstClr val="black"/>
                </a:solidFill>
                <a:latin typeface="Lucida Console" panose="020B0609040504020204" pitchFamily="49" charset="0"/>
              </a:rPr>
              <a:t> </a:t>
            </a:r>
            <a:r>
              <a:rPr lang="it-IT" sz="1600" dirty="0">
                <a:solidFill>
                  <a:srgbClr val="000080"/>
                </a:solidFill>
                <a:latin typeface="Lucida Console" panose="020B0609040504020204" pitchFamily="49" charset="0"/>
              </a:rPr>
              <a:t>-Identity</a:t>
            </a:r>
            <a:r>
              <a:rPr lang="it-IT" sz="1600" dirty="0">
                <a:solidFill>
                  <a:prstClr val="black"/>
                </a:solidFill>
                <a:latin typeface="Lucida Console" panose="020B0609040504020204" pitchFamily="49" charset="0"/>
              </a:rPr>
              <a:t> </a:t>
            </a:r>
            <a:r>
              <a:rPr lang="it-IT" sz="1600" dirty="0">
                <a:solidFill>
                  <a:srgbClr val="8A2BE2"/>
                </a:solidFill>
                <a:latin typeface="Lucida Console" panose="020B0609040504020204" pitchFamily="49" charset="0"/>
              </a:rPr>
              <a:t>https://contoso.sharepoint.com/sites/arecycledsite </a:t>
            </a:r>
          </a:p>
        </p:txBody>
      </p:sp>
    </p:spTree>
    <p:extLst>
      <p:ext uri="{BB962C8B-B14F-4D97-AF65-F5344CB8AC3E}">
        <p14:creationId xmlns:p14="http://schemas.microsoft.com/office/powerpoint/2010/main" val="2582604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EF587-96A1-47E4-BFDE-55BF1E4699CB}"/>
              </a:ext>
            </a:extLst>
          </p:cNvPr>
          <p:cNvSpPr>
            <a:spLocks noGrp="1"/>
          </p:cNvSpPr>
          <p:nvPr>
            <p:ph type="title"/>
          </p:nvPr>
        </p:nvSpPr>
        <p:spPr>
          <a:xfrm>
            <a:off x="689810" y="228602"/>
            <a:ext cx="10523621" cy="800924"/>
          </a:xfrm>
        </p:spPr>
        <p:txBody>
          <a:bodyPr>
            <a:normAutofit/>
          </a:bodyPr>
          <a:lstStyle/>
          <a:p>
            <a:r>
              <a:rPr lang="en-US" sz="4000" dirty="0">
                <a:solidFill>
                  <a:prstClr val="black"/>
                </a:solidFill>
                <a:latin typeface="Segoe UI Semibold" panose="020B0702040204020203" pitchFamily="34" charset="0"/>
                <a:cs typeface="Segoe UI Semibold" panose="020B0702040204020203" pitchFamily="34" charset="0"/>
              </a:rPr>
              <a:t>Where we come from</a:t>
            </a:r>
            <a:endParaRPr lang="en-IN" dirty="0"/>
          </a:p>
        </p:txBody>
      </p:sp>
      <p:sp>
        <p:nvSpPr>
          <p:cNvPr id="7" name="Rectangle: Rounded Corners 6">
            <a:extLst>
              <a:ext uri="{FF2B5EF4-FFF2-40B4-BE49-F238E27FC236}">
                <a16:creationId xmlns:a16="http://schemas.microsoft.com/office/drawing/2014/main" id="{ED6E6D67-DB02-4398-B257-FB4F1186B410}"/>
              </a:ext>
            </a:extLst>
          </p:cNvPr>
          <p:cNvSpPr/>
          <p:nvPr/>
        </p:nvSpPr>
        <p:spPr bwMode="auto">
          <a:xfrm>
            <a:off x="3096126" y="1246340"/>
            <a:ext cx="1828800" cy="898358"/>
          </a:xfrm>
          <a:prstGeom prst="round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solidFill>
                  <a:schemeClr val="tx2">
                    <a:lumMod val="50000"/>
                  </a:schemeClr>
                </a:solidFill>
                <a:latin typeface="Calibri" panose="020F0502020204030204" pitchFamily="34" charset="0"/>
                <a:ea typeface="Segoe UI" pitchFamily="34" charset="0"/>
                <a:cs typeface="Calibri" panose="020F0502020204030204" pitchFamily="34" charset="0"/>
              </a:rPr>
              <a:t>IT</a:t>
            </a:r>
            <a:endParaRPr lang="en-IN" b="1" dirty="0">
              <a:solidFill>
                <a:schemeClr val="tx2">
                  <a:lumMod val="50000"/>
                </a:schemeClr>
              </a:solidFill>
              <a:latin typeface="Calibri" panose="020F0502020204030204" pitchFamily="34" charset="0"/>
              <a:ea typeface="Segoe UI" pitchFamily="34" charset="0"/>
              <a:cs typeface="Calibri" panose="020F0502020204030204" pitchFamily="34" charset="0"/>
            </a:endParaRPr>
          </a:p>
        </p:txBody>
      </p:sp>
      <p:sp>
        <p:nvSpPr>
          <p:cNvPr id="12" name="Rectangle: Rounded Corners 11">
            <a:extLst>
              <a:ext uri="{FF2B5EF4-FFF2-40B4-BE49-F238E27FC236}">
                <a16:creationId xmlns:a16="http://schemas.microsoft.com/office/drawing/2014/main" id="{76A5EB43-FD44-4793-B067-858154B27DCD}"/>
              </a:ext>
            </a:extLst>
          </p:cNvPr>
          <p:cNvSpPr/>
          <p:nvPr/>
        </p:nvSpPr>
        <p:spPr bwMode="auto">
          <a:xfrm>
            <a:off x="3048000" y="3301799"/>
            <a:ext cx="1828799" cy="912331"/>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solidFill>
                  <a:schemeClr val="tx2">
                    <a:lumMod val="50000"/>
                  </a:schemeClr>
                </a:solidFill>
                <a:latin typeface="Calibri" panose="020F0502020204030204" pitchFamily="34" charset="0"/>
                <a:ea typeface="Segoe UI" pitchFamily="34" charset="0"/>
                <a:cs typeface="Calibri" panose="020F0502020204030204" pitchFamily="34" charset="0"/>
              </a:rPr>
              <a:t>Project 2</a:t>
            </a:r>
            <a:endParaRPr lang="en-IN" b="1" dirty="0">
              <a:solidFill>
                <a:schemeClr val="tx2">
                  <a:lumMod val="50000"/>
                </a:schemeClr>
              </a:solidFill>
              <a:latin typeface="Calibri" panose="020F0502020204030204" pitchFamily="34" charset="0"/>
              <a:ea typeface="Segoe UI" pitchFamily="34" charset="0"/>
              <a:cs typeface="Calibri" panose="020F0502020204030204" pitchFamily="34" charset="0"/>
            </a:endParaRPr>
          </a:p>
        </p:txBody>
      </p:sp>
      <p:sp>
        <p:nvSpPr>
          <p:cNvPr id="14" name="Rectangle: Rounded Corners 13">
            <a:extLst>
              <a:ext uri="{FF2B5EF4-FFF2-40B4-BE49-F238E27FC236}">
                <a16:creationId xmlns:a16="http://schemas.microsoft.com/office/drawing/2014/main" id="{A0EBCB77-09F2-4BEE-B88C-8A6208486EB0}"/>
              </a:ext>
            </a:extLst>
          </p:cNvPr>
          <p:cNvSpPr/>
          <p:nvPr/>
        </p:nvSpPr>
        <p:spPr bwMode="auto">
          <a:xfrm>
            <a:off x="689810" y="3301799"/>
            <a:ext cx="1828799" cy="912331"/>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solidFill>
                  <a:schemeClr val="tx2">
                    <a:lumMod val="50000"/>
                  </a:schemeClr>
                </a:solidFill>
                <a:latin typeface="Calibri" panose="020F0502020204030204" pitchFamily="34" charset="0"/>
                <a:ea typeface="Segoe UI" pitchFamily="34" charset="0"/>
                <a:cs typeface="Calibri" panose="020F0502020204030204" pitchFamily="34" charset="0"/>
              </a:rPr>
              <a:t>Project 1</a:t>
            </a:r>
            <a:endParaRPr lang="en-IN" b="1" dirty="0">
              <a:solidFill>
                <a:schemeClr val="tx2">
                  <a:lumMod val="50000"/>
                </a:schemeClr>
              </a:solidFill>
              <a:latin typeface="Calibri" panose="020F0502020204030204" pitchFamily="34" charset="0"/>
              <a:ea typeface="Segoe UI" pitchFamily="34" charset="0"/>
              <a:cs typeface="Calibri" panose="020F0502020204030204" pitchFamily="34" charset="0"/>
            </a:endParaRPr>
          </a:p>
        </p:txBody>
      </p:sp>
      <p:sp>
        <p:nvSpPr>
          <p:cNvPr id="15" name="Rectangle: Rounded Corners 14">
            <a:extLst>
              <a:ext uri="{FF2B5EF4-FFF2-40B4-BE49-F238E27FC236}">
                <a16:creationId xmlns:a16="http://schemas.microsoft.com/office/drawing/2014/main" id="{BBB7BC16-2ACA-4A26-9F93-FCB5F864FAFD}"/>
              </a:ext>
            </a:extLst>
          </p:cNvPr>
          <p:cNvSpPr/>
          <p:nvPr/>
        </p:nvSpPr>
        <p:spPr bwMode="auto">
          <a:xfrm>
            <a:off x="5406190" y="3301799"/>
            <a:ext cx="1828799" cy="912331"/>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solidFill>
                  <a:schemeClr val="tx2">
                    <a:lumMod val="50000"/>
                  </a:schemeClr>
                </a:solidFill>
                <a:latin typeface="Calibri" panose="020F0502020204030204" pitchFamily="34" charset="0"/>
                <a:ea typeface="Segoe UI" pitchFamily="34" charset="0"/>
                <a:cs typeface="Calibri" panose="020F0502020204030204" pitchFamily="34" charset="0"/>
              </a:rPr>
              <a:t>Project 3</a:t>
            </a:r>
            <a:endParaRPr lang="en-IN" b="1" dirty="0">
              <a:solidFill>
                <a:schemeClr val="tx2">
                  <a:lumMod val="50000"/>
                </a:schemeClr>
              </a:solidFill>
              <a:latin typeface="Calibri" panose="020F0502020204030204" pitchFamily="34" charset="0"/>
              <a:ea typeface="Segoe UI" pitchFamily="34" charset="0"/>
              <a:cs typeface="Calibri" panose="020F0502020204030204" pitchFamily="34" charset="0"/>
            </a:endParaRPr>
          </a:p>
        </p:txBody>
      </p:sp>
      <p:cxnSp>
        <p:nvCxnSpPr>
          <p:cNvPr id="17" name="Straight Connector 16">
            <a:extLst>
              <a:ext uri="{FF2B5EF4-FFF2-40B4-BE49-F238E27FC236}">
                <a16:creationId xmlns:a16="http://schemas.microsoft.com/office/drawing/2014/main" id="{7F964EF6-498F-400D-9916-98CD50903C3F}"/>
              </a:ext>
            </a:extLst>
          </p:cNvPr>
          <p:cNvCxnSpPr>
            <a:cxnSpLocks/>
          </p:cNvCxnSpPr>
          <p:nvPr/>
        </p:nvCxnSpPr>
        <p:spPr>
          <a:xfrm>
            <a:off x="1604208" y="2674087"/>
            <a:ext cx="4716381" cy="1"/>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C75AD4E-13DE-41DE-8A29-5BAE7DE4AF97}"/>
              </a:ext>
            </a:extLst>
          </p:cNvPr>
          <p:cNvCxnSpPr>
            <a:cxnSpLocks/>
            <a:endCxn id="15" idx="0"/>
          </p:cNvCxnSpPr>
          <p:nvPr/>
        </p:nvCxnSpPr>
        <p:spPr>
          <a:xfrm>
            <a:off x="6320589" y="2674088"/>
            <a:ext cx="1" cy="627711"/>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4D5A3AE-3BC3-42CA-B9CF-A2D01D7788ED}"/>
              </a:ext>
            </a:extLst>
          </p:cNvPr>
          <p:cNvCxnSpPr>
            <a:cxnSpLocks/>
          </p:cNvCxnSpPr>
          <p:nvPr/>
        </p:nvCxnSpPr>
        <p:spPr>
          <a:xfrm>
            <a:off x="1604208" y="2674087"/>
            <a:ext cx="1" cy="627711"/>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6749048-00F8-4865-91EA-A784CCD3DED7}"/>
              </a:ext>
            </a:extLst>
          </p:cNvPr>
          <p:cNvCxnSpPr>
            <a:cxnSpLocks/>
            <a:endCxn id="12" idx="0"/>
          </p:cNvCxnSpPr>
          <p:nvPr/>
        </p:nvCxnSpPr>
        <p:spPr>
          <a:xfrm>
            <a:off x="3962397" y="2128655"/>
            <a:ext cx="3" cy="1173144"/>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6730CAC0-5C74-45D2-9080-2F035FF09E8D}"/>
              </a:ext>
            </a:extLst>
          </p:cNvPr>
          <p:cNvSpPr/>
          <p:nvPr/>
        </p:nvSpPr>
        <p:spPr bwMode="auto">
          <a:xfrm>
            <a:off x="7988968" y="1222407"/>
            <a:ext cx="1828800" cy="898358"/>
          </a:xfrm>
          <a:prstGeom prst="round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solidFill>
                  <a:schemeClr val="tx2">
                    <a:lumMod val="50000"/>
                  </a:schemeClr>
                </a:solidFill>
                <a:latin typeface="Calibri" panose="020F0502020204030204" pitchFamily="34" charset="0"/>
                <a:ea typeface="Segoe UI" pitchFamily="34" charset="0"/>
                <a:cs typeface="Calibri" panose="020F0502020204030204" pitchFamily="34" charset="0"/>
              </a:rPr>
              <a:t>HR</a:t>
            </a:r>
            <a:endParaRPr lang="en-IN" b="1" dirty="0">
              <a:solidFill>
                <a:schemeClr val="tx2">
                  <a:lumMod val="50000"/>
                </a:schemeClr>
              </a:solidFill>
              <a:latin typeface="Calibri" panose="020F0502020204030204" pitchFamily="34" charset="0"/>
              <a:ea typeface="Segoe UI" pitchFamily="34" charset="0"/>
              <a:cs typeface="Calibri" panose="020F0502020204030204" pitchFamily="34" charset="0"/>
            </a:endParaRPr>
          </a:p>
        </p:txBody>
      </p:sp>
      <p:sp>
        <p:nvSpPr>
          <p:cNvPr id="30" name="Rectangle: Rounded Corners 29">
            <a:extLst>
              <a:ext uri="{FF2B5EF4-FFF2-40B4-BE49-F238E27FC236}">
                <a16:creationId xmlns:a16="http://schemas.microsoft.com/office/drawing/2014/main" id="{169BBE31-0D7C-498E-8D00-D1D5DE64967D}"/>
              </a:ext>
            </a:extLst>
          </p:cNvPr>
          <p:cNvSpPr/>
          <p:nvPr/>
        </p:nvSpPr>
        <p:spPr bwMode="auto">
          <a:xfrm>
            <a:off x="7940842" y="3277866"/>
            <a:ext cx="1828799" cy="912331"/>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solidFill>
                  <a:schemeClr val="tx2">
                    <a:lumMod val="50000"/>
                  </a:schemeClr>
                </a:solidFill>
                <a:latin typeface="Calibri" panose="020F0502020204030204" pitchFamily="34" charset="0"/>
                <a:ea typeface="Segoe UI" pitchFamily="34" charset="0"/>
                <a:cs typeface="Calibri" panose="020F0502020204030204" pitchFamily="34" charset="0"/>
              </a:rPr>
              <a:t>Policies</a:t>
            </a:r>
            <a:endParaRPr lang="en-IN" b="1" dirty="0">
              <a:solidFill>
                <a:schemeClr val="tx2">
                  <a:lumMod val="50000"/>
                </a:schemeClr>
              </a:solidFill>
              <a:latin typeface="Calibri" panose="020F0502020204030204" pitchFamily="34" charset="0"/>
              <a:ea typeface="Segoe UI" pitchFamily="34" charset="0"/>
              <a:cs typeface="Calibri" panose="020F0502020204030204" pitchFamily="34" charset="0"/>
            </a:endParaRPr>
          </a:p>
        </p:txBody>
      </p:sp>
      <p:sp>
        <p:nvSpPr>
          <p:cNvPr id="32" name="Rectangle: Rounded Corners 31">
            <a:extLst>
              <a:ext uri="{FF2B5EF4-FFF2-40B4-BE49-F238E27FC236}">
                <a16:creationId xmlns:a16="http://schemas.microsoft.com/office/drawing/2014/main" id="{7F93C776-0F12-453F-BD04-17A267153BF3}"/>
              </a:ext>
            </a:extLst>
          </p:cNvPr>
          <p:cNvSpPr/>
          <p:nvPr/>
        </p:nvSpPr>
        <p:spPr bwMode="auto">
          <a:xfrm>
            <a:off x="10299032" y="3277866"/>
            <a:ext cx="1828799" cy="912331"/>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solidFill>
                  <a:schemeClr val="tx2">
                    <a:lumMod val="50000"/>
                  </a:schemeClr>
                </a:solidFill>
                <a:latin typeface="Calibri" panose="020F0502020204030204" pitchFamily="34" charset="0"/>
                <a:ea typeface="Segoe UI" pitchFamily="34" charset="0"/>
                <a:cs typeface="Calibri" panose="020F0502020204030204" pitchFamily="34" charset="0"/>
              </a:rPr>
              <a:t>Benefits</a:t>
            </a:r>
            <a:endParaRPr lang="en-IN" b="1" dirty="0">
              <a:solidFill>
                <a:schemeClr val="tx2">
                  <a:lumMod val="50000"/>
                </a:schemeClr>
              </a:solidFill>
              <a:latin typeface="Calibri" panose="020F0502020204030204" pitchFamily="34" charset="0"/>
              <a:ea typeface="Segoe UI" pitchFamily="34" charset="0"/>
              <a:cs typeface="Calibri" panose="020F0502020204030204" pitchFamily="34" charset="0"/>
            </a:endParaRPr>
          </a:p>
        </p:txBody>
      </p:sp>
      <p:cxnSp>
        <p:nvCxnSpPr>
          <p:cNvPr id="33" name="Straight Connector 32">
            <a:extLst>
              <a:ext uri="{FF2B5EF4-FFF2-40B4-BE49-F238E27FC236}">
                <a16:creationId xmlns:a16="http://schemas.microsoft.com/office/drawing/2014/main" id="{9E50C77D-FB76-499A-901E-59CDABC4CAD6}"/>
              </a:ext>
            </a:extLst>
          </p:cNvPr>
          <p:cNvCxnSpPr>
            <a:cxnSpLocks/>
          </p:cNvCxnSpPr>
          <p:nvPr/>
        </p:nvCxnSpPr>
        <p:spPr>
          <a:xfrm>
            <a:off x="8855239" y="2666066"/>
            <a:ext cx="2358193" cy="0"/>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2AD14DD-4781-4A54-A9C3-DE4360D89595}"/>
              </a:ext>
            </a:extLst>
          </p:cNvPr>
          <p:cNvCxnSpPr>
            <a:cxnSpLocks/>
            <a:endCxn id="32" idx="0"/>
          </p:cNvCxnSpPr>
          <p:nvPr/>
        </p:nvCxnSpPr>
        <p:spPr>
          <a:xfrm>
            <a:off x="11213431" y="2650155"/>
            <a:ext cx="1" cy="627711"/>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4FCB941-62E6-4B3A-860C-AF48A4BD1C42}"/>
              </a:ext>
            </a:extLst>
          </p:cNvPr>
          <p:cNvCxnSpPr>
            <a:cxnSpLocks/>
            <a:endCxn id="30" idx="0"/>
          </p:cNvCxnSpPr>
          <p:nvPr/>
        </p:nvCxnSpPr>
        <p:spPr>
          <a:xfrm>
            <a:off x="8855239" y="2104722"/>
            <a:ext cx="3" cy="1173144"/>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FC2E35E-FD12-4D0D-8FF9-80C97126616A}"/>
              </a:ext>
            </a:extLst>
          </p:cNvPr>
          <p:cNvGrpSpPr/>
          <p:nvPr/>
        </p:nvGrpSpPr>
        <p:grpSpPr>
          <a:xfrm>
            <a:off x="1604208" y="4214130"/>
            <a:ext cx="2358188" cy="2041484"/>
            <a:chOff x="1604208" y="4214130"/>
            <a:chExt cx="2358188" cy="2041484"/>
          </a:xfrm>
        </p:grpSpPr>
        <p:sp>
          <p:nvSpPr>
            <p:cNvPr id="38" name="Rectangle: Rounded Corners 37">
              <a:extLst>
                <a:ext uri="{FF2B5EF4-FFF2-40B4-BE49-F238E27FC236}">
                  <a16:creationId xmlns:a16="http://schemas.microsoft.com/office/drawing/2014/main" id="{4AE96C60-E29B-434E-A21C-448AF951E370}"/>
                </a:ext>
              </a:extLst>
            </p:cNvPr>
            <p:cNvSpPr/>
            <p:nvPr/>
          </p:nvSpPr>
          <p:spPr bwMode="auto">
            <a:xfrm>
              <a:off x="1925048" y="4475642"/>
              <a:ext cx="2037347" cy="445304"/>
            </a:xfrm>
            <a:prstGeom prst="roundRect">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b="1" dirty="0">
                  <a:solidFill>
                    <a:schemeClr val="accent3">
                      <a:lumMod val="75000"/>
                    </a:schemeClr>
                  </a:solidFill>
                  <a:latin typeface="Calibri" panose="020F0502020204030204" pitchFamily="34" charset="0"/>
                  <a:ea typeface="Segoe UI" pitchFamily="34" charset="0"/>
                  <a:cs typeface="Calibri" panose="020F0502020204030204" pitchFamily="34" charset="0"/>
                </a:rPr>
                <a:t>Lists</a:t>
              </a:r>
              <a:endParaRPr lang="en-IN" b="1" dirty="0">
                <a:solidFill>
                  <a:schemeClr val="accent3">
                    <a:lumMod val="75000"/>
                  </a:schemeClr>
                </a:solidFill>
                <a:latin typeface="Calibri" panose="020F0502020204030204" pitchFamily="34" charset="0"/>
                <a:ea typeface="Segoe UI" pitchFamily="34" charset="0"/>
                <a:cs typeface="Calibri" panose="020F0502020204030204" pitchFamily="34" charset="0"/>
              </a:endParaRPr>
            </a:p>
          </p:txBody>
        </p:sp>
        <p:sp>
          <p:nvSpPr>
            <p:cNvPr id="39" name="Rectangle: Rounded Corners 38">
              <a:extLst>
                <a:ext uri="{FF2B5EF4-FFF2-40B4-BE49-F238E27FC236}">
                  <a16:creationId xmlns:a16="http://schemas.microsoft.com/office/drawing/2014/main" id="{6620F95D-BAF6-4265-A8A8-11EB1083826D}"/>
                </a:ext>
              </a:extLst>
            </p:cNvPr>
            <p:cNvSpPr/>
            <p:nvPr/>
          </p:nvSpPr>
          <p:spPr bwMode="auto">
            <a:xfrm>
              <a:off x="1925049" y="5142493"/>
              <a:ext cx="2037347" cy="445304"/>
            </a:xfrm>
            <a:prstGeom prst="roundRect">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b="1" dirty="0">
                  <a:solidFill>
                    <a:schemeClr val="accent3">
                      <a:lumMod val="75000"/>
                    </a:schemeClr>
                  </a:solidFill>
                  <a:latin typeface="Calibri" panose="020F0502020204030204" pitchFamily="34" charset="0"/>
                  <a:ea typeface="Segoe UI" pitchFamily="34" charset="0"/>
                  <a:cs typeface="Calibri" panose="020F0502020204030204" pitchFamily="34" charset="0"/>
                </a:rPr>
                <a:t>Libraries</a:t>
              </a:r>
              <a:endParaRPr lang="en-IN" b="1" dirty="0">
                <a:solidFill>
                  <a:schemeClr val="accent3">
                    <a:lumMod val="75000"/>
                  </a:schemeClr>
                </a:solidFill>
                <a:latin typeface="Calibri" panose="020F0502020204030204" pitchFamily="34" charset="0"/>
                <a:ea typeface="Segoe UI" pitchFamily="34" charset="0"/>
                <a:cs typeface="Calibri" panose="020F0502020204030204" pitchFamily="34" charset="0"/>
              </a:endParaRPr>
            </a:p>
          </p:txBody>
        </p:sp>
        <p:sp>
          <p:nvSpPr>
            <p:cNvPr id="40" name="Rectangle: Rounded Corners 39">
              <a:extLst>
                <a:ext uri="{FF2B5EF4-FFF2-40B4-BE49-F238E27FC236}">
                  <a16:creationId xmlns:a16="http://schemas.microsoft.com/office/drawing/2014/main" id="{31F0CE58-2361-403F-8B33-74E3B53DE559}"/>
                </a:ext>
              </a:extLst>
            </p:cNvPr>
            <p:cNvSpPr/>
            <p:nvPr/>
          </p:nvSpPr>
          <p:spPr bwMode="auto">
            <a:xfrm>
              <a:off x="1925048" y="5810310"/>
              <a:ext cx="2037347" cy="445304"/>
            </a:xfrm>
            <a:prstGeom prst="roundRect">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b="1" dirty="0">
                  <a:solidFill>
                    <a:schemeClr val="accent3">
                      <a:lumMod val="75000"/>
                    </a:schemeClr>
                  </a:solidFill>
                  <a:latin typeface="Calibri" panose="020F0502020204030204" pitchFamily="34" charset="0"/>
                  <a:ea typeface="Segoe UI" pitchFamily="34" charset="0"/>
                  <a:cs typeface="Calibri" panose="020F0502020204030204" pitchFamily="34" charset="0"/>
                </a:rPr>
                <a:t>Pages</a:t>
              </a:r>
              <a:endParaRPr lang="en-IN" b="1" dirty="0">
                <a:solidFill>
                  <a:schemeClr val="accent3">
                    <a:lumMod val="75000"/>
                  </a:schemeClr>
                </a:solidFill>
                <a:latin typeface="Calibri" panose="020F0502020204030204" pitchFamily="34" charset="0"/>
                <a:ea typeface="Segoe UI" pitchFamily="34" charset="0"/>
                <a:cs typeface="Calibri" panose="020F0502020204030204" pitchFamily="34" charset="0"/>
              </a:endParaRPr>
            </a:p>
          </p:txBody>
        </p:sp>
        <p:cxnSp>
          <p:nvCxnSpPr>
            <p:cNvPr id="44" name="Straight Connector 43">
              <a:extLst>
                <a:ext uri="{FF2B5EF4-FFF2-40B4-BE49-F238E27FC236}">
                  <a16:creationId xmlns:a16="http://schemas.microsoft.com/office/drawing/2014/main" id="{4163DEEB-3F0D-4654-929E-A7A4FB42813F}"/>
                </a:ext>
              </a:extLst>
            </p:cNvPr>
            <p:cNvCxnSpPr>
              <a:cxnSpLocks/>
              <a:stCxn id="14" idx="2"/>
            </p:cNvCxnSpPr>
            <p:nvPr/>
          </p:nvCxnSpPr>
          <p:spPr>
            <a:xfrm flipH="1">
              <a:off x="1604208" y="4214130"/>
              <a:ext cx="2" cy="1818832"/>
            </a:xfrm>
            <a:prstGeom prst="line">
              <a:avLst/>
            </a:prstGeom>
            <a:ln w="254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80F225F-D0F3-4CFC-B557-0224F848B024}"/>
                </a:ext>
              </a:extLst>
            </p:cNvPr>
            <p:cNvCxnSpPr>
              <a:cxnSpLocks/>
              <a:endCxn id="40" idx="1"/>
            </p:cNvCxnSpPr>
            <p:nvPr/>
          </p:nvCxnSpPr>
          <p:spPr>
            <a:xfrm>
              <a:off x="1604208" y="6032962"/>
              <a:ext cx="320840" cy="0"/>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4FE3838-2C8F-4BBE-B510-C617F2E58C6E}"/>
                </a:ext>
              </a:extLst>
            </p:cNvPr>
            <p:cNvCxnSpPr>
              <a:cxnSpLocks/>
            </p:cNvCxnSpPr>
            <p:nvPr/>
          </p:nvCxnSpPr>
          <p:spPr>
            <a:xfrm>
              <a:off x="1604208" y="5383257"/>
              <a:ext cx="320840" cy="0"/>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800ADBE-0362-43F4-BCD3-52E260B5003D}"/>
                </a:ext>
              </a:extLst>
            </p:cNvPr>
            <p:cNvCxnSpPr>
              <a:cxnSpLocks/>
            </p:cNvCxnSpPr>
            <p:nvPr/>
          </p:nvCxnSpPr>
          <p:spPr>
            <a:xfrm>
              <a:off x="1604208" y="4757615"/>
              <a:ext cx="320840" cy="0"/>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64" name="Rectangle: Rounded Corners 63">
            <a:extLst>
              <a:ext uri="{FF2B5EF4-FFF2-40B4-BE49-F238E27FC236}">
                <a16:creationId xmlns:a16="http://schemas.microsoft.com/office/drawing/2014/main" id="{FC5AF83C-8BA6-4C35-B2FA-5741A6ED68C4}"/>
              </a:ext>
            </a:extLst>
          </p:cNvPr>
          <p:cNvSpPr/>
          <p:nvPr/>
        </p:nvSpPr>
        <p:spPr bwMode="auto">
          <a:xfrm>
            <a:off x="7277698" y="6528039"/>
            <a:ext cx="216270" cy="209745"/>
          </a:xfrm>
          <a:prstGeom prst="round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IN" sz="1600" dirty="0">
              <a:solidFill>
                <a:schemeClr val="bg1"/>
              </a:solidFill>
              <a:latin typeface="Calibri" panose="020F0502020204030204" pitchFamily="34" charset="0"/>
              <a:ea typeface="Segoe UI" pitchFamily="34" charset="0"/>
              <a:cs typeface="Calibri" panose="020F0502020204030204" pitchFamily="34" charset="0"/>
            </a:endParaRPr>
          </a:p>
        </p:txBody>
      </p:sp>
      <p:sp>
        <p:nvSpPr>
          <p:cNvPr id="65" name="TextBox 64">
            <a:extLst>
              <a:ext uri="{FF2B5EF4-FFF2-40B4-BE49-F238E27FC236}">
                <a16:creationId xmlns:a16="http://schemas.microsoft.com/office/drawing/2014/main" id="{3ADEFEE0-DAE9-4041-AE1F-75DFB7906026}"/>
              </a:ext>
            </a:extLst>
          </p:cNvPr>
          <p:cNvSpPr txBox="1"/>
          <p:nvPr/>
        </p:nvSpPr>
        <p:spPr>
          <a:xfrm>
            <a:off x="7614284" y="6491563"/>
            <a:ext cx="1157368" cy="246221"/>
          </a:xfrm>
          <a:prstGeom prst="rect">
            <a:avLst/>
          </a:prstGeom>
          <a:noFill/>
        </p:spPr>
        <p:txBody>
          <a:bodyPr wrap="square" lIns="0" tIns="0" rIns="0" bIns="0" rtlCol="0">
            <a:spAutoFit/>
          </a:bodyPr>
          <a:lstStyle/>
          <a:p>
            <a:r>
              <a:rPr lang="en-US" sz="1600" spc="-70" dirty="0">
                <a:solidFill>
                  <a:schemeClr val="bg1">
                    <a:lumMod val="50000"/>
                  </a:schemeClr>
                </a:solidFill>
              </a:rPr>
              <a:t>Site Collection</a:t>
            </a:r>
            <a:endParaRPr lang="en-IN" sz="1600" spc="-70" dirty="0">
              <a:solidFill>
                <a:schemeClr val="bg1">
                  <a:lumMod val="50000"/>
                </a:schemeClr>
              </a:solidFill>
            </a:endParaRPr>
          </a:p>
        </p:txBody>
      </p:sp>
      <p:sp>
        <p:nvSpPr>
          <p:cNvPr id="66" name="Rectangle: Rounded Corners 65">
            <a:extLst>
              <a:ext uri="{FF2B5EF4-FFF2-40B4-BE49-F238E27FC236}">
                <a16:creationId xmlns:a16="http://schemas.microsoft.com/office/drawing/2014/main" id="{4B200F0B-3C34-4C71-B7C4-3F6DD418547B}"/>
              </a:ext>
            </a:extLst>
          </p:cNvPr>
          <p:cNvSpPr/>
          <p:nvPr/>
        </p:nvSpPr>
        <p:spPr bwMode="auto">
          <a:xfrm>
            <a:off x="9887955" y="6528039"/>
            <a:ext cx="185080" cy="209745"/>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IN" sz="1600" dirty="0">
              <a:solidFill>
                <a:schemeClr val="bg1"/>
              </a:solidFill>
              <a:latin typeface="Calibri" panose="020F0502020204030204" pitchFamily="34" charset="0"/>
              <a:ea typeface="Segoe UI" pitchFamily="34" charset="0"/>
              <a:cs typeface="Calibri" panose="020F0502020204030204" pitchFamily="34" charset="0"/>
            </a:endParaRPr>
          </a:p>
        </p:txBody>
      </p:sp>
      <p:sp>
        <p:nvSpPr>
          <p:cNvPr id="67" name="TextBox 66">
            <a:extLst>
              <a:ext uri="{FF2B5EF4-FFF2-40B4-BE49-F238E27FC236}">
                <a16:creationId xmlns:a16="http://schemas.microsoft.com/office/drawing/2014/main" id="{931D9DBC-6522-4E2D-9A0C-536DECA6C06F}"/>
              </a:ext>
            </a:extLst>
          </p:cNvPr>
          <p:cNvSpPr txBox="1"/>
          <p:nvPr/>
        </p:nvSpPr>
        <p:spPr>
          <a:xfrm>
            <a:off x="10193351" y="6491563"/>
            <a:ext cx="739946" cy="246221"/>
          </a:xfrm>
          <a:prstGeom prst="rect">
            <a:avLst/>
          </a:prstGeom>
          <a:noFill/>
        </p:spPr>
        <p:txBody>
          <a:bodyPr wrap="square" lIns="0" tIns="0" rIns="0" bIns="0" rtlCol="0">
            <a:spAutoFit/>
          </a:bodyPr>
          <a:lstStyle/>
          <a:p>
            <a:r>
              <a:rPr lang="en-US" sz="1600" spc="-70" dirty="0">
                <a:solidFill>
                  <a:schemeClr val="bg1">
                    <a:lumMod val="50000"/>
                  </a:schemeClr>
                </a:solidFill>
              </a:rPr>
              <a:t>Sub Sites</a:t>
            </a:r>
            <a:endParaRPr lang="en-IN" sz="1600" spc="-70" dirty="0">
              <a:solidFill>
                <a:schemeClr val="bg1">
                  <a:lumMod val="50000"/>
                </a:schemeClr>
              </a:solidFill>
            </a:endParaRPr>
          </a:p>
        </p:txBody>
      </p:sp>
      <p:sp>
        <p:nvSpPr>
          <p:cNvPr id="68" name="Rectangle: Rounded Corners 67">
            <a:extLst>
              <a:ext uri="{FF2B5EF4-FFF2-40B4-BE49-F238E27FC236}">
                <a16:creationId xmlns:a16="http://schemas.microsoft.com/office/drawing/2014/main" id="{9C7C6B57-68E6-42C6-BC79-22B3368467A4}"/>
              </a:ext>
            </a:extLst>
          </p:cNvPr>
          <p:cNvSpPr/>
          <p:nvPr/>
        </p:nvSpPr>
        <p:spPr bwMode="auto">
          <a:xfrm>
            <a:off x="6609348" y="4885048"/>
            <a:ext cx="1828799" cy="912331"/>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solidFill>
                  <a:schemeClr val="tx2">
                    <a:lumMod val="50000"/>
                  </a:schemeClr>
                </a:solidFill>
                <a:latin typeface="Calibri" panose="020F0502020204030204" pitchFamily="34" charset="0"/>
                <a:ea typeface="Segoe UI" pitchFamily="34" charset="0"/>
                <a:cs typeface="Calibri" panose="020F0502020204030204" pitchFamily="34" charset="0"/>
              </a:rPr>
              <a:t>Project 5</a:t>
            </a:r>
            <a:endParaRPr lang="en-IN" b="1" dirty="0">
              <a:solidFill>
                <a:schemeClr val="tx2">
                  <a:lumMod val="50000"/>
                </a:schemeClr>
              </a:solidFill>
              <a:latin typeface="Calibri" panose="020F0502020204030204" pitchFamily="34" charset="0"/>
              <a:ea typeface="Segoe UI" pitchFamily="34" charset="0"/>
              <a:cs typeface="Calibri" panose="020F0502020204030204" pitchFamily="34" charset="0"/>
            </a:endParaRPr>
          </a:p>
        </p:txBody>
      </p:sp>
      <p:sp>
        <p:nvSpPr>
          <p:cNvPr id="69" name="Rectangle: Rounded Corners 68">
            <a:extLst>
              <a:ext uri="{FF2B5EF4-FFF2-40B4-BE49-F238E27FC236}">
                <a16:creationId xmlns:a16="http://schemas.microsoft.com/office/drawing/2014/main" id="{E1D8C68E-DF62-4826-8A80-B236A4121476}"/>
              </a:ext>
            </a:extLst>
          </p:cNvPr>
          <p:cNvSpPr/>
          <p:nvPr/>
        </p:nvSpPr>
        <p:spPr bwMode="auto">
          <a:xfrm>
            <a:off x="4439950" y="4906781"/>
            <a:ext cx="1828799" cy="912331"/>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solidFill>
                  <a:schemeClr val="tx2">
                    <a:lumMod val="50000"/>
                  </a:schemeClr>
                </a:solidFill>
                <a:latin typeface="Calibri" panose="020F0502020204030204" pitchFamily="34" charset="0"/>
                <a:ea typeface="Segoe UI" pitchFamily="34" charset="0"/>
                <a:cs typeface="Calibri" panose="020F0502020204030204" pitchFamily="34" charset="0"/>
              </a:rPr>
              <a:t>Project 4</a:t>
            </a:r>
            <a:endParaRPr lang="en-IN" b="1" dirty="0">
              <a:solidFill>
                <a:schemeClr val="tx2">
                  <a:lumMod val="50000"/>
                </a:schemeClr>
              </a:solidFill>
              <a:latin typeface="Calibri" panose="020F0502020204030204" pitchFamily="34" charset="0"/>
              <a:ea typeface="Segoe UI" pitchFamily="34" charset="0"/>
              <a:cs typeface="Calibri" panose="020F0502020204030204" pitchFamily="34" charset="0"/>
            </a:endParaRPr>
          </a:p>
        </p:txBody>
      </p:sp>
      <p:cxnSp>
        <p:nvCxnSpPr>
          <p:cNvPr id="70" name="Straight Connector 69">
            <a:extLst>
              <a:ext uri="{FF2B5EF4-FFF2-40B4-BE49-F238E27FC236}">
                <a16:creationId xmlns:a16="http://schemas.microsoft.com/office/drawing/2014/main" id="{E63D565F-F44C-4489-8150-90846DC407D0}"/>
              </a:ext>
            </a:extLst>
          </p:cNvPr>
          <p:cNvCxnSpPr>
            <a:cxnSpLocks/>
          </p:cNvCxnSpPr>
          <p:nvPr/>
        </p:nvCxnSpPr>
        <p:spPr>
          <a:xfrm>
            <a:off x="5258097" y="4555530"/>
            <a:ext cx="2265650" cy="0"/>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34CA651B-D3EC-4A9A-8D8A-37F9281155BD}"/>
              </a:ext>
            </a:extLst>
          </p:cNvPr>
          <p:cNvCxnSpPr>
            <a:cxnSpLocks/>
          </p:cNvCxnSpPr>
          <p:nvPr/>
        </p:nvCxnSpPr>
        <p:spPr>
          <a:xfrm>
            <a:off x="6284786" y="4200927"/>
            <a:ext cx="0" cy="354603"/>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7952CA9B-5FED-4E1A-8082-13F3EEA8167D}"/>
              </a:ext>
            </a:extLst>
          </p:cNvPr>
          <p:cNvCxnSpPr>
            <a:cxnSpLocks/>
          </p:cNvCxnSpPr>
          <p:nvPr/>
        </p:nvCxnSpPr>
        <p:spPr>
          <a:xfrm>
            <a:off x="5285873" y="4555530"/>
            <a:ext cx="0" cy="403754"/>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BAD6C598-634E-43E4-AEF1-9E8FCCE44206}"/>
              </a:ext>
            </a:extLst>
          </p:cNvPr>
          <p:cNvCxnSpPr>
            <a:cxnSpLocks/>
          </p:cNvCxnSpPr>
          <p:nvPr/>
        </p:nvCxnSpPr>
        <p:spPr>
          <a:xfrm>
            <a:off x="7523747" y="4555530"/>
            <a:ext cx="1" cy="329517"/>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4E65766A-C3CD-4801-9988-564E9D1EF923}"/>
              </a:ext>
            </a:extLst>
          </p:cNvPr>
          <p:cNvSpPr/>
          <p:nvPr/>
        </p:nvSpPr>
        <p:spPr bwMode="auto">
          <a:xfrm>
            <a:off x="5311988" y="1156868"/>
            <a:ext cx="1185061" cy="274329"/>
          </a:xfrm>
          <a:prstGeom prst="roundRect">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b="1" dirty="0">
                <a:solidFill>
                  <a:schemeClr val="accent3">
                    <a:lumMod val="75000"/>
                  </a:schemeClr>
                </a:solidFill>
                <a:latin typeface="Calibri" panose="020F0502020204030204" pitchFamily="34" charset="0"/>
                <a:ea typeface="Segoe UI" pitchFamily="34" charset="0"/>
                <a:cs typeface="Calibri" panose="020F0502020204030204" pitchFamily="34" charset="0"/>
              </a:rPr>
              <a:t>Lists</a:t>
            </a:r>
            <a:endParaRPr lang="en-IN" b="1" dirty="0">
              <a:solidFill>
                <a:schemeClr val="accent3">
                  <a:lumMod val="75000"/>
                </a:schemeClr>
              </a:solidFill>
              <a:latin typeface="Calibri" panose="020F0502020204030204" pitchFamily="34" charset="0"/>
              <a:ea typeface="Segoe UI" pitchFamily="34" charset="0"/>
              <a:cs typeface="Calibri" panose="020F0502020204030204" pitchFamily="34" charset="0"/>
            </a:endParaRPr>
          </a:p>
        </p:txBody>
      </p:sp>
      <p:sp>
        <p:nvSpPr>
          <p:cNvPr id="42" name="Rectangle: Rounded Corners 41">
            <a:extLst>
              <a:ext uri="{FF2B5EF4-FFF2-40B4-BE49-F238E27FC236}">
                <a16:creationId xmlns:a16="http://schemas.microsoft.com/office/drawing/2014/main" id="{9D811EBE-1A2D-49CD-A5F8-974C9363402C}"/>
              </a:ext>
            </a:extLst>
          </p:cNvPr>
          <p:cNvSpPr/>
          <p:nvPr/>
        </p:nvSpPr>
        <p:spPr bwMode="auto">
          <a:xfrm>
            <a:off x="5311988" y="1567681"/>
            <a:ext cx="1185061" cy="274329"/>
          </a:xfrm>
          <a:prstGeom prst="roundRect">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b="1" dirty="0">
                <a:solidFill>
                  <a:schemeClr val="accent3">
                    <a:lumMod val="75000"/>
                  </a:schemeClr>
                </a:solidFill>
                <a:latin typeface="Calibri" panose="020F0502020204030204" pitchFamily="34" charset="0"/>
                <a:ea typeface="Segoe UI" pitchFamily="34" charset="0"/>
                <a:cs typeface="Calibri" panose="020F0502020204030204" pitchFamily="34" charset="0"/>
              </a:rPr>
              <a:t>Libraries</a:t>
            </a:r>
            <a:endParaRPr lang="en-IN" b="1" dirty="0">
              <a:solidFill>
                <a:schemeClr val="accent3">
                  <a:lumMod val="75000"/>
                </a:schemeClr>
              </a:solidFill>
              <a:latin typeface="Calibri" panose="020F0502020204030204" pitchFamily="34" charset="0"/>
              <a:ea typeface="Segoe UI" pitchFamily="34" charset="0"/>
              <a:cs typeface="Calibri" panose="020F0502020204030204" pitchFamily="34" charset="0"/>
            </a:endParaRPr>
          </a:p>
        </p:txBody>
      </p:sp>
      <p:sp>
        <p:nvSpPr>
          <p:cNvPr id="43" name="Rectangle: Rounded Corners 42">
            <a:extLst>
              <a:ext uri="{FF2B5EF4-FFF2-40B4-BE49-F238E27FC236}">
                <a16:creationId xmlns:a16="http://schemas.microsoft.com/office/drawing/2014/main" id="{D008097E-622B-4506-80C0-FC669A8ED3BA}"/>
              </a:ext>
            </a:extLst>
          </p:cNvPr>
          <p:cNvSpPr/>
          <p:nvPr/>
        </p:nvSpPr>
        <p:spPr bwMode="auto">
          <a:xfrm>
            <a:off x="5311988" y="1979088"/>
            <a:ext cx="1185061" cy="274329"/>
          </a:xfrm>
          <a:prstGeom prst="roundRect">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b="1" dirty="0">
                <a:solidFill>
                  <a:schemeClr val="accent3">
                    <a:lumMod val="75000"/>
                  </a:schemeClr>
                </a:solidFill>
                <a:latin typeface="Calibri" panose="020F0502020204030204" pitchFamily="34" charset="0"/>
                <a:ea typeface="Segoe UI" pitchFamily="34" charset="0"/>
                <a:cs typeface="Calibri" panose="020F0502020204030204" pitchFamily="34" charset="0"/>
              </a:rPr>
              <a:t>Pages</a:t>
            </a:r>
            <a:endParaRPr lang="en-IN" b="1" dirty="0">
              <a:solidFill>
                <a:schemeClr val="accent3">
                  <a:lumMod val="75000"/>
                </a:schemeClr>
              </a:solidFill>
              <a:latin typeface="Calibri" panose="020F0502020204030204" pitchFamily="34" charset="0"/>
              <a:ea typeface="Segoe UI" pitchFamily="34" charset="0"/>
              <a:cs typeface="Calibri" panose="020F0502020204030204" pitchFamily="34" charset="0"/>
            </a:endParaRPr>
          </a:p>
        </p:txBody>
      </p:sp>
      <p:cxnSp>
        <p:nvCxnSpPr>
          <p:cNvPr id="45" name="Straight Connector 44">
            <a:extLst>
              <a:ext uri="{FF2B5EF4-FFF2-40B4-BE49-F238E27FC236}">
                <a16:creationId xmlns:a16="http://schemas.microsoft.com/office/drawing/2014/main" id="{D1F0DE20-C028-49D4-982D-D49E33BA1792}"/>
              </a:ext>
            </a:extLst>
          </p:cNvPr>
          <p:cNvCxnSpPr>
            <a:cxnSpLocks/>
          </p:cNvCxnSpPr>
          <p:nvPr/>
        </p:nvCxnSpPr>
        <p:spPr>
          <a:xfrm>
            <a:off x="5125365" y="1327875"/>
            <a:ext cx="1" cy="788378"/>
          </a:xfrm>
          <a:prstGeom prst="line">
            <a:avLst/>
          </a:prstGeom>
          <a:ln w="254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38406A6-290B-4385-A70D-209A063AB78E}"/>
              </a:ext>
            </a:extLst>
          </p:cNvPr>
          <p:cNvCxnSpPr>
            <a:cxnSpLocks/>
            <a:endCxn id="43" idx="1"/>
          </p:cNvCxnSpPr>
          <p:nvPr/>
        </p:nvCxnSpPr>
        <p:spPr>
          <a:xfrm>
            <a:off x="5125365" y="2116253"/>
            <a:ext cx="186623" cy="0"/>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D60F178-1A65-4627-81D7-BC0B453EBF46}"/>
              </a:ext>
            </a:extLst>
          </p:cNvPr>
          <p:cNvCxnSpPr>
            <a:cxnSpLocks/>
          </p:cNvCxnSpPr>
          <p:nvPr/>
        </p:nvCxnSpPr>
        <p:spPr>
          <a:xfrm>
            <a:off x="5125365" y="1716003"/>
            <a:ext cx="186623" cy="0"/>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C5F668D-86BC-4C0B-A039-90D50EF60612}"/>
              </a:ext>
            </a:extLst>
          </p:cNvPr>
          <p:cNvCxnSpPr>
            <a:cxnSpLocks/>
          </p:cNvCxnSpPr>
          <p:nvPr/>
        </p:nvCxnSpPr>
        <p:spPr>
          <a:xfrm>
            <a:off x="5125365" y="1330577"/>
            <a:ext cx="186623" cy="0"/>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00E6EA1-3999-4589-952C-7F852F1CD4C8}"/>
              </a:ext>
            </a:extLst>
          </p:cNvPr>
          <p:cNvCxnSpPr>
            <a:cxnSpLocks/>
            <a:stCxn id="7" idx="3"/>
          </p:cNvCxnSpPr>
          <p:nvPr/>
        </p:nvCxnSpPr>
        <p:spPr>
          <a:xfrm>
            <a:off x="4924926" y="1695519"/>
            <a:ext cx="200439" cy="20484"/>
          </a:xfrm>
          <a:prstGeom prst="line">
            <a:avLst/>
          </a:prstGeom>
          <a:ln w="254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2378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EF587-96A1-47E4-BFDE-55BF1E4699CB}"/>
              </a:ext>
            </a:extLst>
          </p:cNvPr>
          <p:cNvSpPr>
            <a:spLocks noGrp="1"/>
          </p:cNvSpPr>
          <p:nvPr>
            <p:ph type="title"/>
          </p:nvPr>
        </p:nvSpPr>
        <p:spPr>
          <a:xfrm>
            <a:off x="689811" y="228602"/>
            <a:ext cx="10587790" cy="863443"/>
          </a:xfrm>
        </p:spPr>
        <p:txBody>
          <a:bodyPr>
            <a:normAutofit/>
          </a:bodyPr>
          <a:lstStyle/>
          <a:p>
            <a:r>
              <a:rPr lang="en-US" sz="4000" dirty="0">
                <a:solidFill>
                  <a:prstClr val="black"/>
                </a:solidFill>
                <a:latin typeface="Segoe UI Semibold" panose="020B0702040204020203" pitchFamily="34" charset="0"/>
                <a:cs typeface="Segoe UI Semibold" panose="020B0702040204020203" pitchFamily="34" charset="0"/>
              </a:rPr>
              <a:t>Where we are – Modern Experience</a:t>
            </a:r>
            <a:endParaRPr lang="en-IN" sz="3900" dirty="0"/>
          </a:p>
        </p:txBody>
      </p:sp>
      <p:sp>
        <p:nvSpPr>
          <p:cNvPr id="84" name="TextBox 83">
            <a:extLst>
              <a:ext uri="{FF2B5EF4-FFF2-40B4-BE49-F238E27FC236}">
                <a16:creationId xmlns:a16="http://schemas.microsoft.com/office/drawing/2014/main" id="{25262131-1074-464F-A6F9-BA7E9748DB7D}"/>
              </a:ext>
            </a:extLst>
          </p:cNvPr>
          <p:cNvSpPr txBox="1"/>
          <p:nvPr/>
        </p:nvSpPr>
        <p:spPr>
          <a:xfrm>
            <a:off x="705668" y="1142261"/>
            <a:ext cx="5762543" cy="5217710"/>
          </a:xfrm>
          <a:prstGeom prst="rect">
            <a:avLst/>
          </a:prstGeom>
          <a:noFill/>
        </p:spPr>
        <p:txBody>
          <a:bodyPr wrap="square" lIns="0" tIns="0" rIns="0" bIns="0" rtlCol="0">
            <a:spAutoFit/>
          </a:bodyPr>
          <a:lstStyle/>
          <a:p>
            <a:pPr marL="342900" indent="-342900">
              <a:lnSpc>
                <a:spcPct val="150000"/>
              </a:lnSpc>
              <a:buFont typeface="Wingdings" panose="05000000000000000000" pitchFamily="2" charset="2"/>
              <a:buChar char="Ø"/>
            </a:pPr>
            <a:r>
              <a:rPr lang="en-US" sz="1900" dirty="0"/>
              <a:t>Modern Sites are ‘Site Collections’</a:t>
            </a:r>
            <a:endParaRPr lang="en-IN" sz="1900" dirty="0"/>
          </a:p>
          <a:p>
            <a:pPr marL="342900" indent="-342900">
              <a:lnSpc>
                <a:spcPct val="150000"/>
              </a:lnSpc>
              <a:buFont typeface="Wingdings" panose="05000000000000000000" pitchFamily="2" charset="2"/>
              <a:buChar char="Ø"/>
            </a:pPr>
            <a:r>
              <a:rPr lang="en-IN" sz="1900" dirty="0"/>
              <a:t>Always better when they are connected</a:t>
            </a:r>
          </a:p>
          <a:p>
            <a:pPr marL="342900" indent="-342900">
              <a:lnSpc>
                <a:spcPct val="150000"/>
              </a:lnSpc>
              <a:buFont typeface="Wingdings" panose="05000000000000000000" pitchFamily="2" charset="2"/>
              <a:buChar char="Ø"/>
            </a:pPr>
            <a:r>
              <a:rPr lang="en-IN" sz="1900" dirty="0"/>
              <a:t>Companies are made up of smaller groups and teams</a:t>
            </a:r>
          </a:p>
          <a:p>
            <a:pPr marL="342900" indent="-342900">
              <a:lnSpc>
                <a:spcPct val="150000"/>
              </a:lnSpc>
              <a:buFont typeface="Wingdings" panose="05000000000000000000" pitchFamily="2" charset="2"/>
              <a:buChar char="Ø"/>
            </a:pPr>
            <a:r>
              <a:rPr lang="en-IN" sz="1900" dirty="0"/>
              <a:t>Customers want to organize sites into grouping that </a:t>
            </a:r>
          </a:p>
          <a:p>
            <a:pPr marL="800082" lvl="1" indent="-342900">
              <a:lnSpc>
                <a:spcPct val="150000"/>
              </a:lnSpc>
              <a:buFont typeface="Wingdings" panose="05000000000000000000" pitchFamily="2" charset="2"/>
              <a:buChar char="§"/>
            </a:pPr>
            <a:r>
              <a:rPr lang="en-IN" sz="1900" dirty="0"/>
              <a:t>Make it easier for users to discover and recall related content</a:t>
            </a:r>
          </a:p>
          <a:p>
            <a:pPr marL="800082" lvl="1" indent="-342900">
              <a:lnSpc>
                <a:spcPct val="150000"/>
              </a:lnSpc>
              <a:buFont typeface="Wingdings" panose="05000000000000000000" pitchFamily="2" charset="2"/>
              <a:buChar char="§"/>
            </a:pPr>
            <a:r>
              <a:rPr lang="en-IN" sz="1900" dirty="0"/>
              <a:t>Apply common controls, branding and polices.</a:t>
            </a:r>
          </a:p>
          <a:p>
            <a:pPr marL="800082" lvl="1" indent="-342900">
              <a:lnSpc>
                <a:spcPct val="150000"/>
              </a:lnSpc>
              <a:buFont typeface="Wingdings" panose="05000000000000000000" pitchFamily="2" charset="2"/>
              <a:buChar char="§"/>
            </a:pPr>
            <a:r>
              <a:rPr lang="en-US" sz="1900" dirty="0"/>
              <a:t>S</a:t>
            </a:r>
            <a:r>
              <a:rPr lang="en-IN" sz="1900" dirty="0"/>
              <a:t>earch together and group common news and contents.</a:t>
            </a:r>
          </a:p>
          <a:p>
            <a:pPr marL="342900" indent="-342900">
              <a:lnSpc>
                <a:spcPct val="150000"/>
              </a:lnSpc>
              <a:buFont typeface="Wingdings" panose="05000000000000000000" pitchFamily="2" charset="2"/>
              <a:buChar char="Ø"/>
            </a:pPr>
            <a:r>
              <a:rPr lang="en-US" sz="1900" dirty="0"/>
              <a:t>No more deep site structures</a:t>
            </a:r>
          </a:p>
          <a:p>
            <a:pPr marL="342900" indent="-342900">
              <a:lnSpc>
                <a:spcPct val="150000"/>
              </a:lnSpc>
              <a:buFont typeface="Wingdings" panose="05000000000000000000" pitchFamily="2" charset="2"/>
              <a:buChar char="Ø"/>
            </a:pPr>
            <a:r>
              <a:rPr lang="en-US" sz="1900" dirty="0"/>
              <a:t>Modern Site is a “Flat Architecture”</a:t>
            </a:r>
          </a:p>
          <a:p>
            <a:pPr marL="342900" indent="-342900">
              <a:lnSpc>
                <a:spcPct val="150000"/>
              </a:lnSpc>
              <a:buFont typeface="Wingdings" panose="05000000000000000000" pitchFamily="2" charset="2"/>
              <a:buChar char="Ø"/>
            </a:pPr>
            <a:r>
              <a:rPr lang="en-IN" sz="1900" dirty="0"/>
              <a:t>Hubs connect related sites </a:t>
            </a:r>
          </a:p>
        </p:txBody>
      </p:sp>
      <p:sp>
        <p:nvSpPr>
          <p:cNvPr id="37" name="Oval 36">
            <a:extLst>
              <a:ext uri="{FF2B5EF4-FFF2-40B4-BE49-F238E27FC236}">
                <a16:creationId xmlns:a16="http://schemas.microsoft.com/office/drawing/2014/main" id="{CD446ACA-42BB-4BBC-81C4-30718665ACFF}"/>
              </a:ext>
            </a:extLst>
          </p:cNvPr>
          <p:cNvSpPr/>
          <p:nvPr/>
        </p:nvSpPr>
        <p:spPr bwMode="auto">
          <a:xfrm>
            <a:off x="7209380" y="1260283"/>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Sales Report</a:t>
            </a:r>
          </a:p>
        </p:txBody>
      </p:sp>
      <p:sp>
        <p:nvSpPr>
          <p:cNvPr id="48" name="Oval 47">
            <a:extLst>
              <a:ext uri="{FF2B5EF4-FFF2-40B4-BE49-F238E27FC236}">
                <a16:creationId xmlns:a16="http://schemas.microsoft.com/office/drawing/2014/main" id="{DC39C76B-ACCF-433A-8CF2-6B60A6BA385B}"/>
              </a:ext>
            </a:extLst>
          </p:cNvPr>
          <p:cNvSpPr/>
          <p:nvPr/>
        </p:nvSpPr>
        <p:spPr bwMode="auto">
          <a:xfrm>
            <a:off x="8904776" y="1669226"/>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Yearly Report</a:t>
            </a:r>
          </a:p>
        </p:txBody>
      </p:sp>
      <p:sp>
        <p:nvSpPr>
          <p:cNvPr id="49" name="Oval 48">
            <a:extLst>
              <a:ext uri="{FF2B5EF4-FFF2-40B4-BE49-F238E27FC236}">
                <a16:creationId xmlns:a16="http://schemas.microsoft.com/office/drawing/2014/main" id="{7576922D-A1BF-409A-A898-A9A134EA4819}"/>
              </a:ext>
            </a:extLst>
          </p:cNvPr>
          <p:cNvSpPr/>
          <p:nvPr/>
        </p:nvSpPr>
        <p:spPr bwMode="auto">
          <a:xfrm>
            <a:off x="10527562" y="1686955"/>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News</a:t>
            </a:r>
          </a:p>
        </p:txBody>
      </p:sp>
      <p:sp>
        <p:nvSpPr>
          <p:cNvPr id="50" name="Oval 49">
            <a:extLst>
              <a:ext uri="{FF2B5EF4-FFF2-40B4-BE49-F238E27FC236}">
                <a16:creationId xmlns:a16="http://schemas.microsoft.com/office/drawing/2014/main" id="{F21D087C-1D3C-4E83-B7DF-F9D7192BF4A4}"/>
              </a:ext>
            </a:extLst>
          </p:cNvPr>
          <p:cNvSpPr/>
          <p:nvPr/>
        </p:nvSpPr>
        <p:spPr bwMode="auto">
          <a:xfrm>
            <a:off x="9030159" y="3023911"/>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Regional sales</a:t>
            </a:r>
          </a:p>
        </p:txBody>
      </p:sp>
      <p:sp>
        <p:nvSpPr>
          <p:cNvPr id="51" name="Oval 50">
            <a:extLst>
              <a:ext uri="{FF2B5EF4-FFF2-40B4-BE49-F238E27FC236}">
                <a16:creationId xmlns:a16="http://schemas.microsoft.com/office/drawing/2014/main" id="{2EC89E96-77BD-4874-ACD2-4C6DCDA211BC}"/>
              </a:ext>
            </a:extLst>
          </p:cNvPr>
          <p:cNvSpPr/>
          <p:nvPr/>
        </p:nvSpPr>
        <p:spPr bwMode="auto">
          <a:xfrm>
            <a:off x="6513095" y="2833508"/>
            <a:ext cx="1120488" cy="917755"/>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Customer Report</a:t>
            </a:r>
          </a:p>
        </p:txBody>
      </p:sp>
      <p:sp>
        <p:nvSpPr>
          <p:cNvPr id="52" name="Oval 51">
            <a:extLst>
              <a:ext uri="{FF2B5EF4-FFF2-40B4-BE49-F238E27FC236}">
                <a16:creationId xmlns:a16="http://schemas.microsoft.com/office/drawing/2014/main" id="{2CAE0673-17AB-4028-B00F-57194EF17C8D}"/>
              </a:ext>
            </a:extLst>
          </p:cNvPr>
          <p:cNvSpPr/>
          <p:nvPr/>
        </p:nvSpPr>
        <p:spPr bwMode="auto">
          <a:xfrm>
            <a:off x="7720477" y="3751263"/>
            <a:ext cx="1097405" cy="929983"/>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Feedback</a:t>
            </a:r>
          </a:p>
        </p:txBody>
      </p:sp>
      <p:sp>
        <p:nvSpPr>
          <p:cNvPr id="53" name="Oval 52">
            <a:extLst>
              <a:ext uri="{FF2B5EF4-FFF2-40B4-BE49-F238E27FC236}">
                <a16:creationId xmlns:a16="http://schemas.microsoft.com/office/drawing/2014/main" id="{B2DAD2D4-8EB0-425C-9364-C4B5D6EA525A}"/>
              </a:ext>
            </a:extLst>
          </p:cNvPr>
          <p:cNvSpPr/>
          <p:nvPr/>
        </p:nvSpPr>
        <p:spPr bwMode="auto">
          <a:xfrm>
            <a:off x="7891381" y="2494794"/>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Sales</a:t>
            </a:r>
          </a:p>
        </p:txBody>
      </p:sp>
      <p:sp>
        <p:nvSpPr>
          <p:cNvPr id="54" name="Oval 53">
            <a:extLst>
              <a:ext uri="{FF2B5EF4-FFF2-40B4-BE49-F238E27FC236}">
                <a16:creationId xmlns:a16="http://schemas.microsoft.com/office/drawing/2014/main" id="{E55487B6-2A9D-407A-8DFB-7EB29ED4E129}"/>
              </a:ext>
            </a:extLst>
          </p:cNvPr>
          <p:cNvSpPr/>
          <p:nvPr/>
        </p:nvSpPr>
        <p:spPr bwMode="auto">
          <a:xfrm>
            <a:off x="6931461" y="4905562"/>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Record Center</a:t>
            </a:r>
          </a:p>
        </p:txBody>
      </p:sp>
      <p:sp>
        <p:nvSpPr>
          <p:cNvPr id="55" name="Oval 54">
            <a:extLst>
              <a:ext uri="{FF2B5EF4-FFF2-40B4-BE49-F238E27FC236}">
                <a16:creationId xmlns:a16="http://schemas.microsoft.com/office/drawing/2014/main" id="{5982CFF9-9D06-48C6-8BF9-F6481194FA51}"/>
              </a:ext>
            </a:extLst>
          </p:cNvPr>
          <p:cNvSpPr/>
          <p:nvPr/>
        </p:nvSpPr>
        <p:spPr bwMode="auto">
          <a:xfrm>
            <a:off x="10990812" y="3260182"/>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Expense Tracker</a:t>
            </a:r>
          </a:p>
        </p:txBody>
      </p:sp>
      <p:sp>
        <p:nvSpPr>
          <p:cNvPr id="56" name="Oval 55">
            <a:extLst>
              <a:ext uri="{FF2B5EF4-FFF2-40B4-BE49-F238E27FC236}">
                <a16:creationId xmlns:a16="http://schemas.microsoft.com/office/drawing/2014/main" id="{43C074CE-96F7-4326-828E-90146EA64714}"/>
              </a:ext>
            </a:extLst>
          </p:cNvPr>
          <p:cNvSpPr/>
          <p:nvPr/>
        </p:nvSpPr>
        <p:spPr bwMode="auto">
          <a:xfrm>
            <a:off x="9065344" y="4177936"/>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Benefits</a:t>
            </a:r>
          </a:p>
        </p:txBody>
      </p:sp>
      <p:sp>
        <p:nvSpPr>
          <p:cNvPr id="57" name="Oval 56">
            <a:extLst>
              <a:ext uri="{FF2B5EF4-FFF2-40B4-BE49-F238E27FC236}">
                <a16:creationId xmlns:a16="http://schemas.microsoft.com/office/drawing/2014/main" id="{E1B6F987-912C-4ED7-B184-772510E261AF}"/>
              </a:ext>
            </a:extLst>
          </p:cNvPr>
          <p:cNvSpPr/>
          <p:nvPr/>
        </p:nvSpPr>
        <p:spPr bwMode="auto">
          <a:xfrm>
            <a:off x="10899062" y="4488313"/>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Travel Policies</a:t>
            </a:r>
          </a:p>
        </p:txBody>
      </p:sp>
      <p:sp>
        <p:nvSpPr>
          <p:cNvPr id="58" name="Oval 57">
            <a:extLst>
              <a:ext uri="{FF2B5EF4-FFF2-40B4-BE49-F238E27FC236}">
                <a16:creationId xmlns:a16="http://schemas.microsoft.com/office/drawing/2014/main" id="{48F8F7D1-01EA-4ECB-9B6E-CFF93B033A0E}"/>
              </a:ext>
            </a:extLst>
          </p:cNvPr>
          <p:cNvSpPr/>
          <p:nvPr/>
        </p:nvSpPr>
        <p:spPr bwMode="auto">
          <a:xfrm>
            <a:off x="8534684" y="5528679"/>
            <a:ext cx="994327" cy="1020898"/>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Guidance</a:t>
            </a:r>
          </a:p>
        </p:txBody>
      </p:sp>
      <p:sp>
        <p:nvSpPr>
          <p:cNvPr id="59" name="Oval 58">
            <a:extLst>
              <a:ext uri="{FF2B5EF4-FFF2-40B4-BE49-F238E27FC236}">
                <a16:creationId xmlns:a16="http://schemas.microsoft.com/office/drawing/2014/main" id="{026429C9-2BCB-4D2F-9F21-6FC733FEC1BE}"/>
              </a:ext>
            </a:extLst>
          </p:cNvPr>
          <p:cNvSpPr/>
          <p:nvPr/>
        </p:nvSpPr>
        <p:spPr bwMode="auto">
          <a:xfrm>
            <a:off x="10853053" y="5936570"/>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New Hires</a:t>
            </a:r>
          </a:p>
        </p:txBody>
      </p:sp>
      <p:sp>
        <p:nvSpPr>
          <p:cNvPr id="60" name="Oval 59">
            <a:extLst>
              <a:ext uri="{FF2B5EF4-FFF2-40B4-BE49-F238E27FC236}">
                <a16:creationId xmlns:a16="http://schemas.microsoft.com/office/drawing/2014/main" id="{60C12EA0-4CD1-4A5D-BC72-4C754FBF75B4}"/>
              </a:ext>
            </a:extLst>
          </p:cNvPr>
          <p:cNvSpPr/>
          <p:nvPr/>
        </p:nvSpPr>
        <p:spPr bwMode="auto">
          <a:xfrm>
            <a:off x="9831277" y="5102005"/>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HR</a:t>
            </a:r>
          </a:p>
        </p:txBody>
      </p:sp>
      <p:cxnSp>
        <p:nvCxnSpPr>
          <p:cNvPr id="61" name="Straight Connector 60">
            <a:extLst>
              <a:ext uri="{FF2B5EF4-FFF2-40B4-BE49-F238E27FC236}">
                <a16:creationId xmlns:a16="http://schemas.microsoft.com/office/drawing/2014/main" id="{1128381B-8838-4815-A780-83CEC593E0E1}"/>
              </a:ext>
            </a:extLst>
          </p:cNvPr>
          <p:cNvCxnSpPr>
            <a:cxnSpLocks/>
            <a:stCxn id="37" idx="5"/>
          </p:cNvCxnSpPr>
          <p:nvPr/>
        </p:nvCxnSpPr>
        <p:spPr>
          <a:xfrm>
            <a:off x="8000198" y="1988660"/>
            <a:ext cx="208293" cy="551642"/>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C0BDEB5-8784-4092-A75C-07A96202CC22}"/>
              </a:ext>
            </a:extLst>
          </p:cNvPr>
          <p:cNvCxnSpPr>
            <a:stCxn id="48" idx="3"/>
            <a:endCxn id="53" idx="7"/>
          </p:cNvCxnSpPr>
          <p:nvPr/>
        </p:nvCxnSpPr>
        <p:spPr>
          <a:xfrm flipH="1">
            <a:off x="8682199" y="2397603"/>
            <a:ext cx="358260" cy="222161"/>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F18B302-818B-44F9-BFFD-EE5890AE6C74}"/>
              </a:ext>
            </a:extLst>
          </p:cNvPr>
          <p:cNvCxnSpPr>
            <a:stCxn id="50" idx="2"/>
            <a:endCxn id="53" idx="5"/>
          </p:cNvCxnSpPr>
          <p:nvPr/>
        </p:nvCxnSpPr>
        <p:spPr>
          <a:xfrm flipH="1" flipV="1">
            <a:off x="8682199" y="3223171"/>
            <a:ext cx="347960" cy="227414"/>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9359FE4-31F2-423B-A817-E7F468407CAD}"/>
              </a:ext>
            </a:extLst>
          </p:cNvPr>
          <p:cNvCxnSpPr>
            <a:stCxn id="51" idx="6"/>
          </p:cNvCxnSpPr>
          <p:nvPr/>
        </p:nvCxnSpPr>
        <p:spPr>
          <a:xfrm flipV="1">
            <a:off x="7633583" y="3023911"/>
            <a:ext cx="257798" cy="268475"/>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617621-000A-4D3A-883F-612B83509D1D}"/>
              </a:ext>
            </a:extLst>
          </p:cNvPr>
          <p:cNvCxnSpPr>
            <a:stCxn id="52" idx="0"/>
            <a:endCxn id="53" idx="4"/>
          </p:cNvCxnSpPr>
          <p:nvPr/>
        </p:nvCxnSpPr>
        <p:spPr>
          <a:xfrm flipV="1">
            <a:off x="8269180" y="3348141"/>
            <a:ext cx="85452" cy="403122"/>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0D61911-E4DF-410A-8CE7-D9FC5A1C3C68}"/>
              </a:ext>
            </a:extLst>
          </p:cNvPr>
          <p:cNvCxnSpPr>
            <a:cxnSpLocks/>
            <a:stCxn id="56" idx="5"/>
            <a:endCxn id="60" idx="1"/>
          </p:cNvCxnSpPr>
          <p:nvPr/>
        </p:nvCxnSpPr>
        <p:spPr>
          <a:xfrm>
            <a:off x="9856162" y="4906313"/>
            <a:ext cx="110798" cy="320662"/>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30A338A-8C75-447E-BA44-8182D109552A}"/>
              </a:ext>
            </a:extLst>
          </p:cNvPr>
          <p:cNvCxnSpPr>
            <a:stCxn id="57" idx="3"/>
            <a:endCxn id="60" idx="7"/>
          </p:cNvCxnSpPr>
          <p:nvPr/>
        </p:nvCxnSpPr>
        <p:spPr>
          <a:xfrm flipH="1">
            <a:off x="10622095" y="5216690"/>
            <a:ext cx="412650" cy="10285"/>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74C9FD7-E7C4-45A0-BC72-1581DCCDE865}"/>
              </a:ext>
            </a:extLst>
          </p:cNvPr>
          <p:cNvCxnSpPr>
            <a:stCxn id="59" idx="1"/>
            <a:endCxn id="60" idx="5"/>
          </p:cNvCxnSpPr>
          <p:nvPr/>
        </p:nvCxnSpPr>
        <p:spPr>
          <a:xfrm flipH="1" flipV="1">
            <a:off x="10622095" y="5830382"/>
            <a:ext cx="366641" cy="231158"/>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2BCC918-FD54-4F6A-BF85-DC3B60C4A383}"/>
              </a:ext>
            </a:extLst>
          </p:cNvPr>
          <p:cNvCxnSpPr>
            <a:cxnSpLocks/>
            <a:stCxn id="58" idx="6"/>
            <a:endCxn id="60" idx="3"/>
          </p:cNvCxnSpPr>
          <p:nvPr/>
        </p:nvCxnSpPr>
        <p:spPr>
          <a:xfrm flipV="1">
            <a:off x="9529011" y="5830382"/>
            <a:ext cx="437949" cy="208746"/>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03700A3F-7667-4F37-B672-DCDF1EEA50BF}"/>
              </a:ext>
            </a:extLst>
          </p:cNvPr>
          <p:cNvSpPr txBox="1"/>
          <p:nvPr/>
        </p:nvSpPr>
        <p:spPr>
          <a:xfrm>
            <a:off x="8817882" y="1165826"/>
            <a:ext cx="1152303" cy="246221"/>
          </a:xfrm>
          <a:prstGeom prst="rect">
            <a:avLst/>
          </a:prstGeom>
          <a:noFill/>
        </p:spPr>
        <p:txBody>
          <a:bodyPr wrap="none" lIns="0" tIns="0" rIns="0" bIns="0" rtlCol="0">
            <a:spAutoFit/>
          </a:bodyPr>
          <a:lstStyle/>
          <a:p>
            <a:r>
              <a:rPr lang="en-US" sz="1600" b="1" spc="-70" dirty="0">
                <a:solidFill>
                  <a:schemeClr val="accent4">
                    <a:lumMod val="50000"/>
                  </a:schemeClr>
                </a:solidFill>
                <a:latin typeface="Calibri" panose="020F0502020204030204" pitchFamily="34" charset="0"/>
                <a:cs typeface="Calibri" panose="020F0502020204030204" pitchFamily="34" charset="0"/>
              </a:rPr>
              <a:t>Site Collections</a:t>
            </a:r>
            <a:endParaRPr lang="en-IN" sz="1600" b="1" spc="-70" dirty="0">
              <a:solidFill>
                <a:schemeClr val="accent4">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02146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
                                        </p:tgtEl>
                                        <p:attrNameLst>
                                          <p:attrName>style.visibility</p:attrName>
                                        </p:attrNameLst>
                                      </p:cBhvr>
                                      <p:to>
                                        <p:strVal val="visible"/>
                                      </p:to>
                                    </p:set>
                                    <p:anim calcmode="lin" valueType="num">
                                      <p:cBhvr additive="base">
                                        <p:cTn id="13" dur="500" fill="hold"/>
                                        <p:tgtEl>
                                          <p:spTgt spid="61"/>
                                        </p:tgtEl>
                                        <p:attrNameLst>
                                          <p:attrName>ppt_x</p:attrName>
                                        </p:attrNameLst>
                                      </p:cBhvr>
                                      <p:tavLst>
                                        <p:tav tm="0">
                                          <p:val>
                                            <p:strVal val="#ppt_x"/>
                                          </p:val>
                                        </p:tav>
                                        <p:tav tm="100000">
                                          <p:val>
                                            <p:strVal val="#ppt_x"/>
                                          </p:val>
                                        </p:tav>
                                      </p:tavLst>
                                    </p:anim>
                                    <p:anim calcmode="lin" valueType="num">
                                      <p:cBhvr additive="base">
                                        <p:cTn id="14" dur="500" fill="hold"/>
                                        <p:tgtEl>
                                          <p:spTgt spid="6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ppt_x"/>
                                          </p:val>
                                        </p:tav>
                                        <p:tav tm="100000">
                                          <p:val>
                                            <p:strVal val="#ppt_x"/>
                                          </p:val>
                                        </p:tav>
                                      </p:tavLst>
                                    </p:anim>
                                    <p:anim calcmode="lin" valueType="num">
                                      <p:cBhvr additive="base">
                                        <p:cTn id="18" dur="500" fill="hold"/>
                                        <p:tgtEl>
                                          <p:spTgt spid="2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500" fill="hold"/>
                                        <p:tgtEl>
                                          <p:spTgt spid="25"/>
                                        </p:tgtEl>
                                        <p:attrNameLst>
                                          <p:attrName>ppt_x</p:attrName>
                                        </p:attrNameLst>
                                      </p:cBhvr>
                                      <p:tavLst>
                                        <p:tav tm="0">
                                          <p:val>
                                            <p:strVal val="#ppt_x"/>
                                          </p:val>
                                        </p:tav>
                                        <p:tav tm="100000">
                                          <p:val>
                                            <p:strVal val="#ppt_x"/>
                                          </p:val>
                                        </p:tav>
                                      </p:tavLst>
                                    </p:anim>
                                    <p:anim calcmode="lin" valueType="num">
                                      <p:cBhvr additive="base">
                                        <p:cTn id="22" dur="500" fill="hold"/>
                                        <p:tgtEl>
                                          <p:spTgt spid="25"/>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62"/>
                                        </p:tgtEl>
                                        <p:attrNameLst>
                                          <p:attrName>style.visibility</p:attrName>
                                        </p:attrNameLst>
                                      </p:cBhvr>
                                      <p:to>
                                        <p:strVal val="visible"/>
                                      </p:to>
                                    </p:set>
                                    <p:anim calcmode="lin" valueType="num">
                                      <p:cBhvr additive="base">
                                        <p:cTn id="35" dur="500" fill="hold"/>
                                        <p:tgtEl>
                                          <p:spTgt spid="62"/>
                                        </p:tgtEl>
                                        <p:attrNameLst>
                                          <p:attrName>ppt_x</p:attrName>
                                        </p:attrNameLst>
                                      </p:cBhvr>
                                      <p:tavLst>
                                        <p:tav tm="0">
                                          <p:val>
                                            <p:strVal val="#ppt_x"/>
                                          </p:val>
                                        </p:tav>
                                        <p:tav tm="100000">
                                          <p:val>
                                            <p:strVal val="#ppt_x"/>
                                          </p:val>
                                        </p:tav>
                                      </p:tavLst>
                                    </p:anim>
                                    <p:anim calcmode="lin" valueType="num">
                                      <p:cBhvr additive="base">
                                        <p:cTn id="36" dur="500" fill="hold"/>
                                        <p:tgtEl>
                                          <p:spTgt spid="62"/>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68"/>
                                        </p:tgtEl>
                                        <p:attrNameLst>
                                          <p:attrName>style.visibility</p:attrName>
                                        </p:attrNameLst>
                                      </p:cBhvr>
                                      <p:to>
                                        <p:strVal val="visible"/>
                                      </p:to>
                                    </p:set>
                                    <p:anim calcmode="lin" valueType="num">
                                      <p:cBhvr additive="base">
                                        <p:cTn id="39" dur="500" fill="hold"/>
                                        <p:tgtEl>
                                          <p:spTgt spid="68"/>
                                        </p:tgtEl>
                                        <p:attrNameLst>
                                          <p:attrName>ppt_x</p:attrName>
                                        </p:attrNameLst>
                                      </p:cBhvr>
                                      <p:tavLst>
                                        <p:tav tm="0">
                                          <p:val>
                                            <p:strVal val="#ppt_x"/>
                                          </p:val>
                                        </p:tav>
                                        <p:tav tm="100000">
                                          <p:val>
                                            <p:strVal val="#ppt_x"/>
                                          </p:val>
                                        </p:tav>
                                      </p:tavLst>
                                    </p:anim>
                                    <p:anim calcmode="lin" valueType="num">
                                      <p:cBhvr additive="base">
                                        <p:cTn id="40" dur="500" fill="hold"/>
                                        <p:tgtEl>
                                          <p:spTgt spid="6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66"/>
                                        </p:tgtEl>
                                        <p:attrNameLst>
                                          <p:attrName>style.visibility</p:attrName>
                                        </p:attrNameLst>
                                      </p:cBhvr>
                                      <p:to>
                                        <p:strVal val="visible"/>
                                      </p:to>
                                    </p:set>
                                    <p:anim calcmode="lin" valueType="num">
                                      <p:cBhvr additive="base">
                                        <p:cTn id="43" dur="500" fill="hold"/>
                                        <p:tgtEl>
                                          <p:spTgt spid="66"/>
                                        </p:tgtEl>
                                        <p:attrNameLst>
                                          <p:attrName>ppt_x</p:attrName>
                                        </p:attrNameLst>
                                      </p:cBhvr>
                                      <p:tavLst>
                                        <p:tav tm="0">
                                          <p:val>
                                            <p:strVal val="#ppt_x"/>
                                          </p:val>
                                        </p:tav>
                                        <p:tav tm="100000">
                                          <p:val>
                                            <p:strVal val="#ppt_x"/>
                                          </p:val>
                                        </p:tav>
                                      </p:tavLst>
                                    </p:anim>
                                    <p:anim calcmode="lin" valueType="num">
                                      <p:cBhvr additive="base">
                                        <p:cTn id="44" dur="500" fill="hold"/>
                                        <p:tgtEl>
                                          <p:spTgt spid="66"/>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4"/>
                                        </p:tgtEl>
                                        <p:attrNameLst>
                                          <p:attrName>style.visibility</p:attrName>
                                        </p:attrNameLst>
                                      </p:cBhvr>
                                      <p:to>
                                        <p:strVal val="visible"/>
                                      </p:to>
                                    </p:set>
                                    <p:anim calcmode="lin" valueType="num">
                                      <p:cBhvr additive="base">
                                        <p:cTn id="47" dur="500" fill="hold"/>
                                        <p:tgtEl>
                                          <p:spTgt spid="64"/>
                                        </p:tgtEl>
                                        <p:attrNameLst>
                                          <p:attrName>ppt_x</p:attrName>
                                        </p:attrNameLst>
                                      </p:cBhvr>
                                      <p:tavLst>
                                        <p:tav tm="0">
                                          <p:val>
                                            <p:strVal val="#ppt_x"/>
                                          </p:val>
                                        </p:tav>
                                        <p:tav tm="100000">
                                          <p:val>
                                            <p:strVal val="#ppt_x"/>
                                          </p:val>
                                        </p:tav>
                                      </p:tavLst>
                                    </p:anim>
                                    <p:anim calcmode="lin" valueType="num">
                                      <p:cBhvr additive="base">
                                        <p:cTn id="48"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mph" presetSubtype="2" fill="hold" nodeType="clickEffect">
                                  <p:stCondLst>
                                    <p:cond delay="0"/>
                                  </p:stCondLst>
                                  <p:childTnLst>
                                    <p:animClr clrSpc="rgb" dir="cw">
                                      <p:cBhvr>
                                        <p:cTn id="52" dur="2000" fill="hold"/>
                                        <p:tgtEl>
                                          <p:spTgt spid="51"/>
                                        </p:tgtEl>
                                        <p:attrNameLst>
                                          <p:attrName>fillcolor</p:attrName>
                                        </p:attrNameLst>
                                      </p:cBhvr>
                                      <p:to>
                                        <a:schemeClr val="accent2"/>
                                      </p:to>
                                    </p:animClr>
                                    <p:set>
                                      <p:cBhvr>
                                        <p:cTn id="53" dur="2000" fill="hold"/>
                                        <p:tgtEl>
                                          <p:spTgt spid="51"/>
                                        </p:tgtEl>
                                        <p:attrNameLst>
                                          <p:attrName>fill.type</p:attrName>
                                        </p:attrNameLst>
                                      </p:cBhvr>
                                      <p:to>
                                        <p:strVal val="solid"/>
                                      </p:to>
                                    </p:set>
                                    <p:set>
                                      <p:cBhvr>
                                        <p:cTn id="54" dur="2000" fill="hold"/>
                                        <p:tgtEl>
                                          <p:spTgt spid="51"/>
                                        </p:tgtEl>
                                        <p:attrNameLst>
                                          <p:attrName>fill.on</p:attrName>
                                        </p:attrNameLst>
                                      </p:cBhvr>
                                      <p:to>
                                        <p:strVal val="true"/>
                                      </p:to>
                                    </p:set>
                                  </p:childTnLst>
                                </p:cTn>
                              </p:par>
                              <p:par>
                                <p:cTn id="55" presetID="1" presetClass="emph" presetSubtype="2" fill="hold" nodeType="withEffect">
                                  <p:stCondLst>
                                    <p:cond delay="0"/>
                                  </p:stCondLst>
                                  <p:childTnLst>
                                    <p:animClr clrSpc="rgb" dir="cw">
                                      <p:cBhvr>
                                        <p:cTn id="56" dur="2000" fill="hold"/>
                                        <p:tgtEl>
                                          <p:spTgt spid="37"/>
                                        </p:tgtEl>
                                        <p:attrNameLst>
                                          <p:attrName>fillcolor</p:attrName>
                                        </p:attrNameLst>
                                      </p:cBhvr>
                                      <p:to>
                                        <a:schemeClr val="accent2"/>
                                      </p:to>
                                    </p:animClr>
                                    <p:set>
                                      <p:cBhvr>
                                        <p:cTn id="57" dur="2000" fill="hold"/>
                                        <p:tgtEl>
                                          <p:spTgt spid="37"/>
                                        </p:tgtEl>
                                        <p:attrNameLst>
                                          <p:attrName>fill.type</p:attrName>
                                        </p:attrNameLst>
                                      </p:cBhvr>
                                      <p:to>
                                        <p:strVal val="solid"/>
                                      </p:to>
                                    </p:set>
                                    <p:set>
                                      <p:cBhvr>
                                        <p:cTn id="58" dur="2000" fill="hold"/>
                                        <p:tgtEl>
                                          <p:spTgt spid="37"/>
                                        </p:tgtEl>
                                        <p:attrNameLst>
                                          <p:attrName>fill.on</p:attrName>
                                        </p:attrNameLst>
                                      </p:cBhvr>
                                      <p:to>
                                        <p:strVal val="true"/>
                                      </p:to>
                                    </p:set>
                                  </p:childTnLst>
                                </p:cTn>
                              </p:par>
                              <p:par>
                                <p:cTn id="59" presetID="1" presetClass="emph" presetSubtype="2" fill="hold" nodeType="withEffect">
                                  <p:stCondLst>
                                    <p:cond delay="0"/>
                                  </p:stCondLst>
                                  <p:childTnLst>
                                    <p:animClr clrSpc="rgb" dir="cw">
                                      <p:cBhvr>
                                        <p:cTn id="60" dur="2000" fill="hold"/>
                                        <p:tgtEl>
                                          <p:spTgt spid="48"/>
                                        </p:tgtEl>
                                        <p:attrNameLst>
                                          <p:attrName>fillcolor</p:attrName>
                                        </p:attrNameLst>
                                      </p:cBhvr>
                                      <p:to>
                                        <a:schemeClr val="accent2"/>
                                      </p:to>
                                    </p:animClr>
                                    <p:set>
                                      <p:cBhvr>
                                        <p:cTn id="61" dur="2000" fill="hold"/>
                                        <p:tgtEl>
                                          <p:spTgt spid="48"/>
                                        </p:tgtEl>
                                        <p:attrNameLst>
                                          <p:attrName>fill.type</p:attrName>
                                        </p:attrNameLst>
                                      </p:cBhvr>
                                      <p:to>
                                        <p:strVal val="solid"/>
                                      </p:to>
                                    </p:set>
                                    <p:set>
                                      <p:cBhvr>
                                        <p:cTn id="62" dur="2000" fill="hold"/>
                                        <p:tgtEl>
                                          <p:spTgt spid="48"/>
                                        </p:tgtEl>
                                        <p:attrNameLst>
                                          <p:attrName>fill.on</p:attrName>
                                        </p:attrNameLst>
                                      </p:cBhvr>
                                      <p:to>
                                        <p:strVal val="true"/>
                                      </p:to>
                                    </p:set>
                                  </p:childTnLst>
                                </p:cTn>
                              </p:par>
                              <p:par>
                                <p:cTn id="63" presetID="1" presetClass="emph" presetSubtype="2" fill="hold" nodeType="withEffect">
                                  <p:stCondLst>
                                    <p:cond delay="0"/>
                                  </p:stCondLst>
                                  <p:childTnLst>
                                    <p:animClr clrSpc="rgb" dir="cw">
                                      <p:cBhvr>
                                        <p:cTn id="64" dur="2000" fill="hold"/>
                                        <p:tgtEl>
                                          <p:spTgt spid="50"/>
                                        </p:tgtEl>
                                        <p:attrNameLst>
                                          <p:attrName>fillcolor</p:attrName>
                                        </p:attrNameLst>
                                      </p:cBhvr>
                                      <p:to>
                                        <a:schemeClr val="accent2"/>
                                      </p:to>
                                    </p:animClr>
                                    <p:set>
                                      <p:cBhvr>
                                        <p:cTn id="65" dur="2000" fill="hold"/>
                                        <p:tgtEl>
                                          <p:spTgt spid="50"/>
                                        </p:tgtEl>
                                        <p:attrNameLst>
                                          <p:attrName>fill.type</p:attrName>
                                        </p:attrNameLst>
                                      </p:cBhvr>
                                      <p:to>
                                        <p:strVal val="solid"/>
                                      </p:to>
                                    </p:set>
                                    <p:set>
                                      <p:cBhvr>
                                        <p:cTn id="66" dur="2000" fill="hold"/>
                                        <p:tgtEl>
                                          <p:spTgt spid="50"/>
                                        </p:tgtEl>
                                        <p:attrNameLst>
                                          <p:attrName>fill.on</p:attrName>
                                        </p:attrNameLst>
                                      </p:cBhvr>
                                      <p:to>
                                        <p:strVal val="true"/>
                                      </p:to>
                                    </p:set>
                                  </p:childTnLst>
                                </p:cTn>
                              </p:par>
                              <p:par>
                                <p:cTn id="67" presetID="1" presetClass="emph" presetSubtype="2" fill="hold" nodeType="withEffect">
                                  <p:stCondLst>
                                    <p:cond delay="0"/>
                                  </p:stCondLst>
                                  <p:childTnLst>
                                    <p:animClr clrSpc="rgb" dir="cw">
                                      <p:cBhvr>
                                        <p:cTn id="68" dur="2000" fill="hold"/>
                                        <p:tgtEl>
                                          <p:spTgt spid="53"/>
                                        </p:tgtEl>
                                        <p:attrNameLst>
                                          <p:attrName>fillcolor</p:attrName>
                                        </p:attrNameLst>
                                      </p:cBhvr>
                                      <p:to>
                                        <a:schemeClr val="accent2"/>
                                      </p:to>
                                    </p:animClr>
                                    <p:set>
                                      <p:cBhvr>
                                        <p:cTn id="69" dur="2000" fill="hold"/>
                                        <p:tgtEl>
                                          <p:spTgt spid="53"/>
                                        </p:tgtEl>
                                        <p:attrNameLst>
                                          <p:attrName>fill.type</p:attrName>
                                        </p:attrNameLst>
                                      </p:cBhvr>
                                      <p:to>
                                        <p:strVal val="solid"/>
                                      </p:to>
                                    </p:set>
                                    <p:set>
                                      <p:cBhvr>
                                        <p:cTn id="70" dur="2000" fill="hold"/>
                                        <p:tgtEl>
                                          <p:spTgt spid="53"/>
                                        </p:tgtEl>
                                        <p:attrNameLst>
                                          <p:attrName>fill.on</p:attrName>
                                        </p:attrNameLst>
                                      </p:cBhvr>
                                      <p:to>
                                        <p:strVal val="true"/>
                                      </p:to>
                                    </p:set>
                                  </p:childTnLst>
                                </p:cTn>
                              </p:par>
                              <p:par>
                                <p:cTn id="71" presetID="1" presetClass="emph" presetSubtype="2" fill="hold" nodeType="withEffect">
                                  <p:stCondLst>
                                    <p:cond delay="0"/>
                                  </p:stCondLst>
                                  <p:childTnLst>
                                    <p:animClr clrSpc="rgb" dir="cw">
                                      <p:cBhvr>
                                        <p:cTn id="72" dur="2000" fill="hold"/>
                                        <p:tgtEl>
                                          <p:spTgt spid="52"/>
                                        </p:tgtEl>
                                        <p:attrNameLst>
                                          <p:attrName>fillcolor</p:attrName>
                                        </p:attrNameLst>
                                      </p:cBhvr>
                                      <p:to>
                                        <a:schemeClr val="accent2"/>
                                      </p:to>
                                    </p:animClr>
                                    <p:set>
                                      <p:cBhvr>
                                        <p:cTn id="73" dur="2000" fill="hold"/>
                                        <p:tgtEl>
                                          <p:spTgt spid="52"/>
                                        </p:tgtEl>
                                        <p:attrNameLst>
                                          <p:attrName>fill.type</p:attrName>
                                        </p:attrNameLst>
                                      </p:cBhvr>
                                      <p:to>
                                        <p:strVal val="solid"/>
                                      </p:to>
                                    </p:set>
                                    <p:set>
                                      <p:cBhvr>
                                        <p:cTn id="74" dur="2000" fill="hold"/>
                                        <p:tgtEl>
                                          <p:spTgt spid="52"/>
                                        </p:tgtEl>
                                        <p:attrNameLst>
                                          <p:attrName>fill.on</p:attrName>
                                        </p:attrNameLst>
                                      </p:cBhvr>
                                      <p:to>
                                        <p:strVal val="true"/>
                                      </p:to>
                                    </p:set>
                                  </p:childTnLst>
                                </p:cTn>
                              </p:par>
                            </p:childTnLst>
                          </p:cTn>
                        </p:par>
                      </p:childTnLst>
                    </p:cTn>
                  </p:par>
                  <p:par>
                    <p:cTn id="75" fill="hold">
                      <p:stCondLst>
                        <p:cond delay="indefinite"/>
                      </p:stCondLst>
                      <p:childTnLst>
                        <p:par>
                          <p:cTn id="76" fill="hold">
                            <p:stCondLst>
                              <p:cond delay="0"/>
                            </p:stCondLst>
                            <p:childTnLst>
                              <p:par>
                                <p:cTn id="77" presetID="1" presetClass="emph" presetSubtype="2" fill="hold" nodeType="clickEffect">
                                  <p:stCondLst>
                                    <p:cond delay="0"/>
                                  </p:stCondLst>
                                  <p:childTnLst>
                                    <p:animClr clrSpc="rgb" dir="cw">
                                      <p:cBhvr>
                                        <p:cTn id="78" dur="2000" fill="hold"/>
                                        <p:tgtEl>
                                          <p:spTgt spid="56"/>
                                        </p:tgtEl>
                                        <p:attrNameLst>
                                          <p:attrName>fillcolor</p:attrName>
                                        </p:attrNameLst>
                                      </p:cBhvr>
                                      <p:to>
                                        <a:srgbClr val="39694C"/>
                                      </p:to>
                                    </p:animClr>
                                    <p:set>
                                      <p:cBhvr>
                                        <p:cTn id="79" dur="2000" fill="hold"/>
                                        <p:tgtEl>
                                          <p:spTgt spid="56"/>
                                        </p:tgtEl>
                                        <p:attrNameLst>
                                          <p:attrName>fill.type</p:attrName>
                                        </p:attrNameLst>
                                      </p:cBhvr>
                                      <p:to>
                                        <p:strVal val="solid"/>
                                      </p:to>
                                    </p:set>
                                    <p:set>
                                      <p:cBhvr>
                                        <p:cTn id="80" dur="2000" fill="hold"/>
                                        <p:tgtEl>
                                          <p:spTgt spid="56"/>
                                        </p:tgtEl>
                                        <p:attrNameLst>
                                          <p:attrName>fill.on</p:attrName>
                                        </p:attrNameLst>
                                      </p:cBhvr>
                                      <p:to>
                                        <p:strVal val="true"/>
                                      </p:to>
                                    </p:set>
                                  </p:childTnLst>
                                </p:cTn>
                              </p:par>
                              <p:par>
                                <p:cTn id="81" presetID="1" presetClass="emph" presetSubtype="2" fill="hold" nodeType="withEffect">
                                  <p:stCondLst>
                                    <p:cond delay="0"/>
                                  </p:stCondLst>
                                  <p:childTnLst>
                                    <p:animClr clrSpc="rgb" dir="cw">
                                      <p:cBhvr>
                                        <p:cTn id="82" dur="2000" fill="hold"/>
                                        <p:tgtEl>
                                          <p:spTgt spid="57"/>
                                        </p:tgtEl>
                                        <p:attrNameLst>
                                          <p:attrName>fillcolor</p:attrName>
                                        </p:attrNameLst>
                                      </p:cBhvr>
                                      <p:to>
                                        <a:srgbClr val="39694C"/>
                                      </p:to>
                                    </p:animClr>
                                    <p:set>
                                      <p:cBhvr>
                                        <p:cTn id="83" dur="2000" fill="hold"/>
                                        <p:tgtEl>
                                          <p:spTgt spid="57"/>
                                        </p:tgtEl>
                                        <p:attrNameLst>
                                          <p:attrName>fill.type</p:attrName>
                                        </p:attrNameLst>
                                      </p:cBhvr>
                                      <p:to>
                                        <p:strVal val="solid"/>
                                      </p:to>
                                    </p:set>
                                    <p:set>
                                      <p:cBhvr>
                                        <p:cTn id="84" dur="2000" fill="hold"/>
                                        <p:tgtEl>
                                          <p:spTgt spid="57"/>
                                        </p:tgtEl>
                                        <p:attrNameLst>
                                          <p:attrName>fill.on</p:attrName>
                                        </p:attrNameLst>
                                      </p:cBhvr>
                                      <p:to>
                                        <p:strVal val="true"/>
                                      </p:to>
                                    </p:set>
                                  </p:childTnLst>
                                </p:cTn>
                              </p:par>
                              <p:par>
                                <p:cTn id="85" presetID="1" presetClass="emph" presetSubtype="2" fill="hold" nodeType="withEffect">
                                  <p:stCondLst>
                                    <p:cond delay="0"/>
                                  </p:stCondLst>
                                  <p:childTnLst>
                                    <p:animClr clrSpc="rgb" dir="cw">
                                      <p:cBhvr>
                                        <p:cTn id="86" dur="2000" fill="hold"/>
                                        <p:tgtEl>
                                          <p:spTgt spid="60"/>
                                        </p:tgtEl>
                                        <p:attrNameLst>
                                          <p:attrName>fillcolor</p:attrName>
                                        </p:attrNameLst>
                                      </p:cBhvr>
                                      <p:to>
                                        <a:srgbClr val="39694C"/>
                                      </p:to>
                                    </p:animClr>
                                    <p:set>
                                      <p:cBhvr>
                                        <p:cTn id="87" dur="2000" fill="hold"/>
                                        <p:tgtEl>
                                          <p:spTgt spid="60"/>
                                        </p:tgtEl>
                                        <p:attrNameLst>
                                          <p:attrName>fill.type</p:attrName>
                                        </p:attrNameLst>
                                      </p:cBhvr>
                                      <p:to>
                                        <p:strVal val="solid"/>
                                      </p:to>
                                    </p:set>
                                    <p:set>
                                      <p:cBhvr>
                                        <p:cTn id="88" dur="2000" fill="hold"/>
                                        <p:tgtEl>
                                          <p:spTgt spid="60"/>
                                        </p:tgtEl>
                                        <p:attrNameLst>
                                          <p:attrName>fill.on</p:attrName>
                                        </p:attrNameLst>
                                      </p:cBhvr>
                                      <p:to>
                                        <p:strVal val="true"/>
                                      </p:to>
                                    </p:set>
                                  </p:childTnLst>
                                </p:cTn>
                              </p:par>
                              <p:par>
                                <p:cTn id="89" presetID="1" presetClass="emph" presetSubtype="2" fill="hold" nodeType="withEffect">
                                  <p:stCondLst>
                                    <p:cond delay="0"/>
                                  </p:stCondLst>
                                  <p:childTnLst>
                                    <p:animClr clrSpc="rgb" dir="cw">
                                      <p:cBhvr>
                                        <p:cTn id="90" dur="2000" fill="hold"/>
                                        <p:tgtEl>
                                          <p:spTgt spid="58"/>
                                        </p:tgtEl>
                                        <p:attrNameLst>
                                          <p:attrName>fillcolor</p:attrName>
                                        </p:attrNameLst>
                                      </p:cBhvr>
                                      <p:to>
                                        <a:srgbClr val="39694C"/>
                                      </p:to>
                                    </p:animClr>
                                    <p:set>
                                      <p:cBhvr>
                                        <p:cTn id="91" dur="2000" fill="hold"/>
                                        <p:tgtEl>
                                          <p:spTgt spid="58"/>
                                        </p:tgtEl>
                                        <p:attrNameLst>
                                          <p:attrName>fill.type</p:attrName>
                                        </p:attrNameLst>
                                      </p:cBhvr>
                                      <p:to>
                                        <p:strVal val="solid"/>
                                      </p:to>
                                    </p:set>
                                    <p:set>
                                      <p:cBhvr>
                                        <p:cTn id="92" dur="2000" fill="hold"/>
                                        <p:tgtEl>
                                          <p:spTgt spid="58"/>
                                        </p:tgtEl>
                                        <p:attrNameLst>
                                          <p:attrName>fill.on</p:attrName>
                                        </p:attrNameLst>
                                      </p:cBhvr>
                                      <p:to>
                                        <p:strVal val="true"/>
                                      </p:to>
                                    </p:set>
                                  </p:childTnLst>
                                </p:cTn>
                              </p:par>
                              <p:par>
                                <p:cTn id="93" presetID="1" presetClass="emph" presetSubtype="2" fill="hold" nodeType="withEffect">
                                  <p:stCondLst>
                                    <p:cond delay="0"/>
                                  </p:stCondLst>
                                  <p:childTnLst>
                                    <p:animClr clrSpc="rgb" dir="cw">
                                      <p:cBhvr>
                                        <p:cTn id="94" dur="2000" fill="hold"/>
                                        <p:tgtEl>
                                          <p:spTgt spid="59"/>
                                        </p:tgtEl>
                                        <p:attrNameLst>
                                          <p:attrName>fillcolor</p:attrName>
                                        </p:attrNameLst>
                                      </p:cBhvr>
                                      <p:to>
                                        <a:srgbClr val="39694C"/>
                                      </p:to>
                                    </p:animClr>
                                    <p:set>
                                      <p:cBhvr>
                                        <p:cTn id="95" dur="2000" fill="hold"/>
                                        <p:tgtEl>
                                          <p:spTgt spid="59"/>
                                        </p:tgtEl>
                                        <p:attrNameLst>
                                          <p:attrName>fill.type</p:attrName>
                                        </p:attrNameLst>
                                      </p:cBhvr>
                                      <p:to>
                                        <p:strVal val="solid"/>
                                      </p:to>
                                    </p:set>
                                    <p:set>
                                      <p:cBhvr>
                                        <p:cTn id="96" dur="2000" fill="hold"/>
                                        <p:tgtEl>
                                          <p:spTgt spid="59"/>
                                        </p:tgtEl>
                                        <p:attrNameLst>
                                          <p:attrName>fill.on</p:attrName>
                                        </p:attrNameLst>
                                      </p:cBhvr>
                                      <p:to>
                                        <p:strVal val="true"/>
                                      </p:to>
                                    </p:set>
                                  </p:childTnLst>
                                </p:cTn>
                              </p:par>
                            </p:childTnLst>
                          </p:cTn>
                        </p:par>
                      </p:childTnLst>
                    </p:cTn>
                  </p:par>
                  <p:par>
                    <p:cTn id="97" fill="hold">
                      <p:stCondLst>
                        <p:cond delay="indefinite"/>
                      </p:stCondLst>
                      <p:childTnLst>
                        <p:par>
                          <p:cTn id="98" fill="hold">
                            <p:stCondLst>
                              <p:cond delay="0"/>
                            </p:stCondLst>
                            <p:childTnLst>
                              <p:par>
                                <p:cTn id="99" presetID="24" presetClass="emph" presetSubtype="0" fill="hold" grpId="0" nodeType="clickEffect">
                                  <p:stCondLst>
                                    <p:cond delay="0"/>
                                  </p:stCondLst>
                                  <p:childTnLst>
                                    <p:animClr clrSpc="hsl" dir="cw">
                                      <p:cBhvr override="childStyle">
                                        <p:cTn id="100" dur="500" fill="hold"/>
                                        <p:tgtEl>
                                          <p:spTgt spid="54"/>
                                        </p:tgtEl>
                                        <p:attrNameLst>
                                          <p:attrName>style.color</p:attrName>
                                        </p:attrNameLst>
                                      </p:cBhvr>
                                      <p:by>
                                        <p:hsl h="0" s="-12549" l="-25098"/>
                                      </p:by>
                                    </p:animClr>
                                    <p:animClr clrSpc="hsl" dir="cw">
                                      <p:cBhvr>
                                        <p:cTn id="101" dur="500" fill="hold"/>
                                        <p:tgtEl>
                                          <p:spTgt spid="54"/>
                                        </p:tgtEl>
                                        <p:attrNameLst>
                                          <p:attrName>fillcolor</p:attrName>
                                        </p:attrNameLst>
                                      </p:cBhvr>
                                      <p:by>
                                        <p:hsl h="0" s="-12549" l="-25098"/>
                                      </p:by>
                                    </p:animClr>
                                    <p:animClr clrSpc="hsl" dir="cw">
                                      <p:cBhvr>
                                        <p:cTn id="102" dur="500" fill="hold"/>
                                        <p:tgtEl>
                                          <p:spTgt spid="54"/>
                                        </p:tgtEl>
                                        <p:attrNameLst>
                                          <p:attrName>stroke.color</p:attrName>
                                        </p:attrNameLst>
                                      </p:cBhvr>
                                      <p:by>
                                        <p:hsl h="0" s="-12549" l="-25098"/>
                                      </p:by>
                                    </p:animClr>
                                    <p:set>
                                      <p:cBhvr>
                                        <p:cTn id="103" dur="500" fill="hold"/>
                                        <p:tgtEl>
                                          <p:spTgt spid="54"/>
                                        </p:tgtEl>
                                        <p:attrNameLst>
                                          <p:attrName>fill.type</p:attrName>
                                        </p:attrNameLst>
                                      </p:cBhvr>
                                      <p:to>
                                        <p:strVal val="solid"/>
                                      </p:to>
                                    </p:set>
                                  </p:childTnLst>
                                </p:cTn>
                              </p:par>
                              <p:par>
                                <p:cTn id="104" presetID="24" presetClass="emph" presetSubtype="0" fill="hold" grpId="0" nodeType="withEffect">
                                  <p:stCondLst>
                                    <p:cond delay="0"/>
                                  </p:stCondLst>
                                  <p:childTnLst>
                                    <p:animClr clrSpc="hsl" dir="cw">
                                      <p:cBhvr override="childStyle">
                                        <p:cTn id="105" dur="500" fill="hold"/>
                                        <p:tgtEl>
                                          <p:spTgt spid="55"/>
                                        </p:tgtEl>
                                        <p:attrNameLst>
                                          <p:attrName>style.color</p:attrName>
                                        </p:attrNameLst>
                                      </p:cBhvr>
                                      <p:by>
                                        <p:hsl h="0" s="-12549" l="-25098"/>
                                      </p:by>
                                    </p:animClr>
                                    <p:animClr clrSpc="hsl" dir="cw">
                                      <p:cBhvr>
                                        <p:cTn id="106" dur="500" fill="hold"/>
                                        <p:tgtEl>
                                          <p:spTgt spid="55"/>
                                        </p:tgtEl>
                                        <p:attrNameLst>
                                          <p:attrName>fillcolor</p:attrName>
                                        </p:attrNameLst>
                                      </p:cBhvr>
                                      <p:by>
                                        <p:hsl h="0" s="-12549" l="-25098"/>
                                      </p:by>
                                    </p:animClr>
                                    <p:animClr clrSpc="hsl" dir="cw">
                                      <p:cBhvr>
                                        <p:cTn id="107" dur="500" fill="hold"/>
                                        <p:tgtEl>
                                          <p:spTgt spid="55"/>
                                        </p:tgtEl>
                                        <p:attrNameLst>
                                          <p:attrName>stroke.color</p:attrName>
                                        </p:attrNameLst>
                                      </p:cBhvr>
                                      <p:by>
                                        <p:hsl h="0" s="-12549" l="-25098"/>
                                      </p:by>
                                    </p:animClr>
                                    <p:set>
                                      <p:cBhvr>
                                        <p:cTn id="108" dur="500" fill="hold"/>
                                        <p:tgtEl>
                                          <p:spTgt spid="55"/>
                                        </p:tgtEl>
                                        <p:attrNameLst>
                                          <p:attrName>fill.type</p:attrName>
                                        </p:attrNameLst>
                                      </p:cBhvr>
                                      <p:to>
                                        <p:strVal val="solid"/>
                                      </p:to>
                                    </p:set>
                                  </p:childTnLst>
                                </p:cTn>
                              </p:par>
                              <p:par>
                                <p:cTn id="109" presetID="24" presetClass="emph" presetSubtype="0" fill="hold" grpId="0" nodeType="withEffect">
                                  <p:stCondLst>
                                    <p:cond delay="0"/>
                                  </p:stCondLst>
                                  <p:childTnLst>
                                    <p:animClr clrSpc="hsl" dir="cw">
                                      <p:cBhvr override="childStyle">
                                        <p:cTn id="110" dur="500" fill="hold"/>
                                        <p:tgtEl>
                                          <p:spTgt spid="49"/>
                                        </p:tgtEl>
                                        <p:attrNameLst>
                                          <p:attrName>style.color</p:attrName>
                                        </p:attrNameLst>
                                      </p:cBhvr>
                                      <p:by>
                                        <p:hsl h="0" s="-12549" l="-25098"/>
                                      </p:by>
                                    </p:animClr>
                                    <p:animClr clrSpc="hsl" dir="cw">
                                      <p:cBhvr>
                                        <p:cTn id="111" dur="500" fill="hold"/>
                                        <p:tgtEl>
                                          <p:spTgt spid="49"/>
                                        </p:tgtEl>
                                        <p:attrNameLst>
                                          <p:attrName>fillcolor</p:attrName>
                                        </p:attrNameLst>
                                      </p:cBhvr>
                                      <p:by>
                                        <p:hsl h="0" s="-12549" l="-25098"/>
                                      </p:by>
                                    </p:animClr>
                                    <p:animClr clrSpc="hsl" dir="cw">
                                      <p:cBhvr>
                                        <p:cTn id="112" dur="500" fill="hold"/>
                                        <p:tgtEl>
                                          <p:spTgt spid="49"/>
                                        </p:tgtEl>
                                        <p:attrNameLst>
                                          <p:attrName>stroke.color</p:attrName>
                                        </p:attrNameLst>
                                      </p:cBhvr>
                                      <p:by>
                                        <p:hsl h="0" s="-12549" l="-25098"/>
                                      </p:by>
                                    </p:animClr>
                                    <p:set>
                                      <p:cBhvr>
                                        <p:cTn id="113" dur="500" fill="hold"/>
                                        <p:tgtEl>
                                          <p:spTgt spid="4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49" grpId="0" animBg="1"/>
      <p:bldP spid="54" grpId="0" animBg="1"/>
      <p:bldP spid="5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D434655-22DD-4777-BFA9-07EA08F1892B}"/>
              </a:ext>
            </a:extLst>
          </p:cNvPr>
          <p:cNvCxnSpPr>
            <a:cxnSpLocks/>
          </p:cNvCxnSpPr>
          <p:nvPr/>
        </p:nvCxnSpPr>
        <p:spPr>
          <a:xfrm>
            <a:off x="689810" y="976499"/>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3FEF587-96A1-47E4-BFDE-55BF1E4699CB}"/>
              </a:ext>
            </a:extLst>
          </p:cNvPr>
          <p:cNvSpPr>
            <a:spLocks noGrp="1"/>
          </p:cNvSpPr>
          <p:nvPr>
            <p:ph type="title"/>
          </p:nvPr>
        </p:nvSpPr>
        <p:spPr>
          <a:xfrm>
            <a:off x="689811" y="228602"/>
            <a:ext cx="10619874" cy="747897"/>
          </a:xfrm>
        </p:spPr>
        <p:txBody>
          <a:bodyPr/>
          <a:lstStyle/>
          <a:p>
            <a:r>
              <a:rPr lang="en-IN" sz="4400" dirty="0"/>
              <a:t>Why do we need SharePoint Hub Sites</a:t>
            </a:r>
            <a:endParaRPr lang="en-IN" dirty="0"/>
          </a:p>
        </p:txBody>
      </p:sp>
      <p:sp>
        <p:nvSpPr>
          <p:cNvPr id="3" name="TextBox 2">
            <a:extLst>
              <a:ext uri="{FF2B5EF4-FFF2-40B4-BE49-F238E27FC236}">
                <a16:creationId xmlns:a16="http://schemas.microsoft.com/office/drawing/2014/main" id="{472D5EB8-C671-4A04-9E90-08757CC06DDF}"/>
              </a:ext>
            </a:extLst>
          </p:cNvPr>
          <p:cNvSpPr txBox="1"/>
          <p:nvPr/>
        </p:nvSpPr>
        <p:spPr>
          <a:xfrm>
            <a:off x="689809" y="1142897"/>
            <a:ext cx="10764253" cy="5113323"/>
          </a:xfrm>
          <a:prstGeom prst="rect">
            <a:avLst/>
          </a:prstGeom>
          <a:noFill/>
        </p:spPr>
        <p:txBody>
          <a:bodyPr wrap="square" lIns="0" tIns="0" rIns="0" bIns="0" rtlCol="0">
            <a:spAutoFit/>
          </a:bodyPr>
          <a:lstStyle/>
          <a:p>
            <a:pPr>
              <a:lnSpc>
                <a:spcPct val="150000"/>
              </a:lnSpc>
            </a:pPr>
            <a:r>
              <a:rPr lang="en-IN" sz="3200" dirty="0">
                <a:latin typeface="+mj-lt"/>
              </a:rPr>
              <a:t>A dynamic, ever-changing digital workplace</a:t>
            </a:r>
          </a:p>
          <a:p>
            <a:pPr marL="1028682" lvl="1" indent="-571500">
              <a:lnSpc>
                <a:spcPct val="150000"/>
              </a:lnSpc>
              <a:buFont typeface="Arial" panose="020B0604020202020204" pitchFamily="34" charset="0"/>
              <a:buChar char="•"/>
            </a:pPr>
            <a:r>
              <a:rPr lang="en-IN" sz="2000" dirty="0">
                <a:latin typeface="+mj-lt"/>
              </a:rPr>
              <a:t>We want to see things that are relevant</a:t>
            </a:r>
          </a:p>
          <a:p>
            <a:pPr marL="1028682" lvl="1" indent="-571500">
              <a:lnSpc>
                <a:spcPct val="150000"/>
              </a:lnSpc>
              <a:buFont typeface="Arial" panose="020B0604020202020204" pitchFamily="34" charset="0"/>
              <a:buChar char="•"/>
            </a:pPr>
            <a:r>
              <a:rPr lang="en-IN" sz="2000" dirty="0">
                <a:latin typeface="+mj-lt"/>
              </a:rPr>
              <a:t>Navigate consistently and easily</a:t>
            </a:r>
          </a:p>
          <a:p>
            <a:pPr marL="1028682" lvl="1" indent="-571500">
              <a:lnSpc>
                <a:spcPct val="150000"/>
              </a:lnSpc>
              <a:buFont typeface="Arial" panose="020B0604020202020204" pitchFamily="34" charset="0"/>
              <a:buChar char="•"/>
            </a:pPr>
            <a:r>
              <a:rPr lang="en-IN" sz="2000" dirty="0">
                <a:latin typeface="+mj-lt"/>
              </a:rPr>
              <a:t>Search in the context of where we are</a:t>
            </a:r>
          </a:p>
          <a:p>
            <a:pPr marL="1028682" lvl="1" indent="-571500">
              <a:lnSpc>
                <a:spcPct val="150000"/>
              </a:lnSpc>
              <a:buFont typeface="Arial" panose="020B0604020202020204" pitchFamily="34" charset="0"/>
              <a:buChar char="•"/>
            </a:pPr>
            <a:r>
              <a:rPr lang="en-IN" sz="2000" dirty="0">
                <a:latin typeface="+mj-lt"/>
              </a:rPr>
              <a:t>Anyone can post news, comment or like items and read other’s news and comments</a:t>
            </a:r>
          </a:p>
          <a:p>
            <a:pPr>
              <a:lnSpc>
                <a:spcPct val="150000"/>
              </a:lnSpc>
            </a:pPr>
            <a:r>
              <a:rPr lang="en-IN" sz="3200" dirty="0">
                <a:latin typeface="+mj-lt"/>
              </a:rPr>
              <a:t>Constantly Changing Organisations</a:t>
            </a:r>
          </a:p>
          <a:p>
            <a:pPr marL="1028682" lvl="1" indent="-571500">
              <a:lnSpc>
                <a:spcPct val="150000"/>
              </a:lnSpc>
              <a:buFont typeface="Arial" panose="020B0604020202020204" pitchFamily="34" charset="0"/>
              <a:buChar char="•"/>
            </a:pPr>
            <a:r>
              <a:rPr lang="en-IN" sz="2000" dirty="0">
                <a:latin typeface="+mj-lt"/>
              </a:rPr>
              <a:t>As administrators we need quick ways to restructure our sites</a:t>
            </a:r>
          </a:p>
          <a:p>
            <a:pPr marL="1028682" lvl="1" indent="-571500">
              <a:lnSpc>
                <a:spcPct val="150000"/>
              </a:lnSpc>
              <a:buFont typeface="Arial" panose="020B0604020202020204" pitchFamily="34" charset="0"/>
              <a:buChar char="•"/>
            </a:pPr>
            <a:r>
              <a:rPr lang="en-IN" sz="2000" dirty="0">
                <a:latin typeface="+mj-lt"/>
              </a:rPr>
              <a:t>We need to be able to provision quickly as new requirements arrive</a:t>
            </a:r>
          </a:p>
          <a:p>
            <a:pPr marL="1028682" lvl="1" indent="-571500">
              <a:lnSpc>
                <a:spcPct val="150000"/>
              </a:lnSpc>
              <a:buFont typeface="Arial" panose="020B0604020202020204" pitchFamily="34" charset="0"/>
              <a:buChar char="•"/>
            </a:pPr>
            <a:r>
              <a:rPr lang="en-US" sz="2000" dirty="0">
                <a:latin typeface="+mj-lt"/>
              </a:rPr>
              <a:t>Customers </a:t>
            </a:r>
            <a:r>
              <a:rPr lang="en-IN" sz="2000" dirty="0">
                <a:latin typeface="+mj-lt"/>
              </a:rPr>
              <a:t>always looking for a solution immediately.</a:t>
            </a:r>
          </a:p>
          <a:p>
            <a:pPr lvl="1">
              <a:lnSpc>
                <a:spcPct val="150000"/>
              </a:lnSpc>
            </a:pPr>
            <a:endParaRPr lang="en-IN" sz="2000" dirty="0">
              <a:latin typeface="+mj-lt"/>
            </a:endParaRPr>
          </a:p>
        </p:txBody>
      </p:sp>
    </p:spTree>
    <p:extLst>
      <p:ext uri="{BB962C8B-B14F-4D97-AF65-F5344CB8AC3E}">
        <p14:creationId xmlns:p14="http://schemas.microsoft.com/office/powerpoint/2010/main" val="6165891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normAutofit fontScale="90000"/>
          </a:bodyPr>
          <a:lstStyle/>
          <a:p>
            <a:r>
              <a:rPr lang="en-US" sz="3600" dirty="0">
                <a:solidFill>
                  <a:prstClr val="black"/>
                </a:solidFill>
                <a:latin typeface="Segoe UI Semibold" panose="020B0702040204020203" pitchFamily="34" charset="0"/>
                <a:cs typeface="Segoe UI Semibold" panose="020B0702040204020203" pitchFamily="34" charset="0"/>
              </a:rPr>
              <a:t>Configure SharePoint hub sites</a:t>
            </a:r>
          </a:p>
        </p:txBody>
      </p:sp>
      <p:sp>
        <p:nvSpPr>
          <p:cNvPr id="9" name="TextBox 8">
            <a:extLst>
              <a:ext uri="{FF2B5EF4-FFF2-40B4-BE49-F238E27FC236}">
                <a16:creationId xmlns:a16="http://schemas.microsoft.com/office/drawing/2014/main" id="{AE391544-87EB-4EC9-B346-094687453FF0}"/>
              </a:ext>
            </a:extLst>
          </p:cNvPr>
          <p:cNvSpPr txBox="1"/>
          <p:nvPr/>
        </p:nvSpPr>
        <p:spPr>
          <a:xfrm>
            <a:off x="588263" y="1435100"/>
            <a:ext cx="9953172" cy="1631216"/>
          </a:xfrm>
          <a:prstGeom prst="rect">
            <a:avLst/>
          </a:prstGeom>
          <a:noFill/>
        </p:spPr>
        <p:txBody>
          <a:bodyPr wrap="square">
            <a:spAutoFit/>
          </a:bodyPr>
          <a:lstStyle/>
          <a:p>
            <a:pPr algn="l"/>
            <a:r>
              <a:rPr lang="en-US" sz="2000" b="1" i="0" dirty="0">
                <a:effectLst/>
                <a:latin typeface="Segoe UI Semilight" panose="020B0402040204020203" pitchFamily="34" charset="0"/>
                <a:cs typeface="Segoe UI Semilight" panose="020B0402040204020203" pitchFamily="34" charset="0"/>
              </a:rPr>
              <a:t>Phase 1: Create a new hub site</a:t>
            </a:r>
            <a:br>
              <a:rPr lang="en-US" sz="2000" b="1" i="0" dirty="0">
                <a:effectLst/>
                <a:latin typeface="Segoe UI Semilight" panose="020B0402040204020203" pitchFamily="34" charset="0"/>
                <a:cs typeface="Segoe UI Semilight" panose="020B0402040204020203" pitchFamily="34" charset="0"/>
              </a:rPr>
            </a:br>
            <a:endParaRPr lang="en-US" sz="2000" b="1" i="0" dirty="0">
              <a:effectLst/>
              <a:latin typeface="Segoe UI Semilight" panose="020B0402040204020203" pitchFamily="34" charset="0"/>
              <a:cs typeface="Segoe UI Semilight" panose="020B0402040204020203" pitchFamily="34" charset="0"/>
            </a:endParaRPr>
          </a:p>
          <a:p>
            <a:pPr algn="l"/>
            <a:r>
              <a:rPr lang="en-US" sz="2000" i="0" dirty="0">
                <a:effectLst/>
                <a:latin typeface="Segoe UI Semilight" panose="020B0402040204020203" pitchFamily="34" charset="0"/>
                <a:cs typeface="Segoe UI Semilight" panose="020B0402040204020203" pitchFamily="34" charset="0"/>
              </a:rPr>
              <a:t>To create a hub site, a global admin or SharePoint admin essentially converts an existing SharePoint site to a hub site. It's recommended to select a </a:t>
            </a:r>
            <a:r>
              <a:rPr lang="en-US" sz="2000" b="1" i="0" dirty="0">
                <a:effectLst/>
                <a:latin typeface="Segoe UI Semilight" panose="020B0402040204020203" pitchFamily="34" charset="0"/>
                <a:cs typeface="Segoe UI Semilight" panose="020B0402040204020203" pitchFamily="34" charset="0"/>
              </a:rPr>
              <a:t>communication</a:t>
            </a:r>
            <a:r>
              <a:rPr lang="en-US" sz="2000" i="0" dirty="0">
                <a:effectLst/>
                <a:latin typeface="Segoe UI Semilight" panose="020B0402040204020203" pitchFamily="34" charset="0"/>
                <a:cs typeface="Segoe UI Semilight" panose="020B0402040204020203" pitchFamily="34" charset="0"/>
              </a:rPr>
              <a:t> site or a </a:t>
            </a:r>
            <a:r>
              <a:rPr lang="en-US" sz="2000" b="1" i="0" dirty="0">
                <a:effectLst/>
                <a:latin typeface="Segoe UI Semilight" panose="020B0402040204020203" pitchFamily="34" charset="0"/>
                <a:cs typeface="Segoe UI Semilight" panose="020B0402040204020203" pitchFamily="34" charset="0"/>
              </a:rPr>
              <a:t>team</a:t>
            </a:r>
            <a:r>
              <a:rPr lang="en-US" sz="2000" i="0" dirty="0">
                <a:effectLst/>
                <a:latin typeface="Segoe UI Semilight" panose="020B0402040204020203" pitchFamily="34" charset="0"/>
                <a:cs typeface="Segoe UI Semilight" panose="020B0402040204020203" pitchFamily="34" charset="0"/>
              </a:rPr>
              <a:t> site that uses the modern template.</a:t>
            </a:r>
          </a:p>
        </p:txBody>
      </p:sp>
      <p:sp>
        <p:nvSpPr>
          <p:cNvPr id="11" name="TextBox 10">
            <a:extLst>
              <a:ext uri="{FF2B5EF4-FFF2-40B4-BE49-F238E27FC236}">
                <a16:creationId xmlns:a16="http://schemas.microsoft.com/office/drawing/2014/main" id="{CB14418E-BAA8-4C20-913A-3A06B6B791B4}"/>
              </a:ext>
            </a:extLst>
          </p:cNvPr>
          <p:cNvSpPr txBox="1"/>
          <p:nvPr/>
        </p:nvSpPr>
        <p:spPr>
          <a:xfrm>
            <a:off x="584201" y="3434164"/>
            <a:ext cx="9956748" cy="1420004"/>
          </a:xfrm>
          <a:prstGeom prst="rect">
            <a:avLst/>
          </a:prstGeom>
          <a:noFill/>
        </p:spPr>
        <p:txBody>
          <a:bodyPr wrap="square">
            <a:spAutoFit/>
          </a:bodyPr>
          <a:lstStyle>
            <a:defPPr>
              <a:defRPr lang="en-US"/>
            </a:defPPr>
            <a:lvl1pPr>
              <a:lnSpc>
                <a:spcPct val="150000"/>
              </a:lnSpc>
              <a:defRPr b="1" i="0">
                <a:effectLst/>
                <a:latin typeface="Segoe UI Semilight" panose="020B0402040204020203" pitchFamily="34" charset="0"/>
                <a:cs typeface="Segoe UI Semilight" panose="020B0402040204020203" pitchFamily="34" charset="0"/>
              </a:defRPr>
            </a:lvl1pPr>
          </a:lstStyle>
          <a:p>
            <a:r>
              <a:rPr lang="en-US" sz="2000" dirty="0"/>
              <a:t>Phase 2: Design the hub site</a:t>
            </a:r>
          </a:p>
          <a:p>
            <a:pPr algn="l"/>
            <a:r>
              <a:rPr lang="en-US" sz="2000" b="0" i="0" dirty="0">
                <a:solidFill>
                  <a:srgbClr val="000000"/>
                </a:solidFill>
                <a:effectLst/>
              </a:rPr>
              <a:t>Once the hub site has been created, the </a:t>
            </a:r>
            <a:r>
              <a:rPr lang="en-US" sz="2000" b="1" i="0" dirty="0">
                <a:solidFill>
                  <a:srgbClr val="000000"/>
                </a:solidFill>
                <a:effectLst/>
              </a:rPr>
              <a:t>hub site owner</a:t>
            </a:r>
            <a:r>
              <a:rPr lang="en-US" sz="2000" b="0" i="0" dirty="0">
                <a:solidFill>
                  <a:srgbClr val="000000"/>
                </a:solidFill>
                <a:effectLst/>
              </a:rPr>
              <a:t> can start designing the hub site for applying common navigation and branding across all associated sites.</a:t>
            </a:r>
          </a:p>
        </p:txBody>
      </p:sp>
      <p:grpSp>
        <p:nvGrpSpPr>
          <p:cNvPr id="13" name="Graphic 11">
            <a:extLst>
              <a:ext uri="{FF2B5EF4-FFF2-40B4-BE49-F238E27FC236}">
                <a16:creationId xmlns:a16="http://schemas.microsoft.com/office/drawing/2014/main" id="{A53F2F33-4715-4008-AC71-662EC5DBEA06}"/>
              </a:ext>
              <a:ext uri="{C183D7F6-B498-43B3-948B-1728B52AA6E4}">
                <adec:decorative xmlns:adec="http://schemas.microsoft.com/office/drawing/2017/decorative" val="1"/>
              </a:ext>
            </a:extLst>
          </p:cNvPr>
          <p:cNvGrpSpPr/>
          <p:nvPr/>
        </p:nvGrpSpPr>
        <p:grpSpPr>
          <a:xfrm>
            <a:off x="8907939" y="2715823"/>
            <a:ext cx="3045127" cy="3684977"/>
            <a:chOff x="7897230" y="1876498"/>
            <a:chExt cx="3915939" cy="4738766"/>
          </a:xfrm>
          <a:solidFill>
            <a:srgbClr val="000000"/>
          </a:solidFill>
        </p:grpSpPr>
        <p:sp>
          <p:nvSpPr>
            <p:cNvPr id="14" name="Freeform: Shape 13">
              <a:extLst>
                <a:ext uri="{FF2B5EF4-FFF2-40B4-BE49-F238E27FC236}">
                  <a16:creationId xmlns:a16="http://schemas.microsoft.com/office/drawing/2014/main" id="{D0B89102-645B-4A18-A2EF-0A5823C4E8E3}"/>
                </a:ext>
              </a:extLst>
            </p:cNvPr>
            <p:cNvSpPr/>
            <p:nvPr/>
          </p:nvSpPr>
          <p:spPr>
            <a:xfrm>
              <a:off x="9254595" y="1876498"/>
              <a:ext cx="2558573" cy="2552567"/>
            </a:xfrm>
            <a:custGeom>
              <a:avLst/>
              <a:gdLst>
                <a:gd name="connsiteX0" fmla="*/ 1279287 w 2558573"/>
                <a:gd name="connsiteY0" fmla="*/ 1729740 h 2552567"/>
                <a:gd name="connsiteX1" fmla="*/ 828834 w 2558573"/>
                <a:gd name="connsiteY1" fmla="*/ 1279287 h 2552567"/>
                <a:gd name="connsiteX2" fmla="*/ 1279287 w 2558573"/>
                <a:gd name="connsiteY2" fmla="*/ 828834 h 2552567"/>
                <a:gd name="connsiteX3" fmla="*/ 1729740 w 2558573"/>
                <a:gd name="connsiteY3" fmla="*/ 1279287 h 2552567"/>
                <a:gd name="connsiteX4" fmla="*/ 1279287 w 2558573"/>
                <a:gd name="connsiteY4" fmla="*/ 1729740 h 2552567"/>
                <a:gd name="connsiteX5" fmla="*/ 2294308 w 2558573"/>
                <a:gd name="connsiteY5" fmla="*/ 997003 h 2552567"/>
                <a:gd name="connsiteX6" fmla="*/ 2198211 w 2558573"/>
                <a:gd name="connsiteY6" fmla="*/ 762767 h 2552567"/>
                <a:gd name="connsiteX7" fmla="*/ 2294308 w 2558573"/>
                <a:gd name="connsiteY7" fmla="*/ 480483 h 2552567"/>
                <a:gd name="connsiteX8" fmla="*/ 2078090 w 2558573"/>
                <a:gd name="connsiteY8" fmla="*/ 264266 h 2552567"/>
                <a:gd name="connsiteX9" fmla="*/ 1795807 w 2558573"/>
                <a:gd name="connsiteY9" fmla="*/ 360363 h 2552567"/>
                <a:gd name="connsiteX10" fmla="*/ 1561571 w 2558573"/>
                <a:gd name="connsiteY10" fmla="*/ 264266 h 2552567"/>
                <a:gd name="connsiteX11" fmla="*/ 1429438 w 2558573"/>
                <a:gd name="connsiteY11" fmla="*/ 0 h 2552567"/>
                <a:gd name="connsiteX12" fmla="*/ 1129136 w 2558573"/>
                <a:gd name="connsiteY12" fmla="*/ 0 h 2552567"/>
                <a:gd name="connsiteX13" fmla="*/ 997003 w 2558573"/>
                <a:gd name="connsiteY13" fmla="*/ 264266 h 2552567"/>
                <a:gd name="connsiteX14" fmla="*/ 762767 w 2558573"/>
                <a:gd name="connsiteY14" fmla="*/ 360363 h 2552567"/>
                <a:gd name="connsiteX15" fmla="*/ 480483 w 2558573"/>
                <a:gd name="connsiteY15" fmla="*/ 264266 h 2552567"/>
                <a:gd name="connsiteX16" fmla="*/ 264266 w 2558573"/>
                <a:gd name="connsiteY16" fmla="*/ 480483 h 2552567"/>
                <a:gd name="connsiteX17" fmla="*/ 360363 w 2558573"/>
                <a:gd name="connsiteY17" fmla="*/ 762767 h 2552567"/>
                <a:gd name="connsiteX18" fmla="*/ 264266 w 2558573"/>
                <a:gd name="connsiteY18" fmla="*/ 997003 h 2552567"/>
                <a:gd name="connsiteX19" fmla="*/ 0 w 2558573"/>
                <a:gd name="connsiteY19" fmla="*/ 1129136 h 2552567"/>
                <a:gd name="connsiteX20" fmla="*/ 0 w 2558573"/>
                <a:gd name="connsiteY20" fmla="*/ 1429438 h 2552567"/>
                <a:gd name="connsiteX21" fmla="*/ 264266 w 2558573"/>
                <a:gd name="connsiteY21" fmla="*/ 1561571 h 2552567"/>
                <a:gd name="connsiteX22" fmla="*/ 360363 w 2558573"/>
                <a:gd name="connsiteY22" fmla="*/ 1795807 h 2552567"/>
                <a:gd name="connsiteX23" fmla="*/ 264266 w 2558573"/>
                <a:gd name="connsiteY23" fmla="*/ 2078090 h 2552567"/>
                <a:gd name="connsiteX24" fmla="*/ 474477 w 2558573"/>
                <a:gd name="connsiteY24" fmla="*/ 2288302 h 2552567"/>
                <a:gd name="connsiteX25" fmla="*/ 756761 w 2558573"/>
                <a:gd name="connsiteY25" fmla="*/ 2192205 h 2552567"/>
                <a:gd name="connsiteX26" fmla="*/ 990997 w 2558573"/>
                <a:gd name="connsiteY26" fmla="*/ 2288302 h 2552567"/>
                <a:gd name="connsiteX27" fmla="*/ 1123130 w 2558573"/>
                <a:gd name="connsiteY27" fmla="*/ 2552568 h 2552567"/>
                <a:gd name="connsiteX28" fmla="*/ 1423432 w 2558573"/>
                <a:gd name="connsiteY28" fmla="*/ 2552568 h 2552567"/>
                <a:gd name="connsiteX29" fmla="*/ 1555565 w 2558573"/>
                <a:gd name="connsiteY29" fmla="*/ 2288302 h 2552567"/>
                <a:gd name="connsiteX30" fmla="*/ 1789801 w 2558573"/>
                <a:gd name="connsiteY30" fmla="*/ 2192205 h 2552567"/>
                <a:gd name="connsiteX31" fmla="*/ 2072084 w 2558573"/>
                <a:gd name="connsiteY31" fmla="*/ 2288302 h 2552567"/>
                <a:gd name="connsiteX32" fmla="*/ 2288302 w 2558573"/>
                <a:gd name="connsiteY32" fmla="*/ 2078090 h 2552567"/>
                <a:gd name="connsiteX33" fmla="*/ 2192205 w 2558573"/>
                <a:gd name="connsiteY33" fmla="*/ 1795807 h 2552567"/>
                <a:gd name="connsiteX34" fmla="*/ 2294308 w 2558573"/>
                <a:gd name="connsiteY34" fmla="*/ 1561571 h 2552567"/>
                <a:gd name="connsiteX35" fmla="*/ 2558574 w 2558573"/>
                <a:gd name="connsiteY35" fmla="*/ 1429438 h 2552567"/>
                <a:gd name="connsiteX36" fmla="*/ 2558574 w 2558573"/>
                <a:gd name="connsiteY36" fmla="*/ 1129136 h 2552567"/>
                <a:gd name="connsiteX37" fmla="*/ 2294308 w 2558573"/>
                <a:gd name="connsiteY37" fmla="*/ 997003 h 2552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58573" h="2552567">
                  <a:moveTo>
                    <a:pt x="1279287" y="1729740"/>
                  </a:moveTo>
                  <a:cubicBezTo>
                    <a:pt x="1027033" y="1729740"/>
                    <a:pt x="828834" y="1525535"/>
                    <a:pt x="828834" y="1279287"/>
                  </a:cubicBezTo>
                  <a:cubicBezTo>
                    <a:pt x="828834" y="1033039"/>
                    <a:pt x="1033039" y="828834"/>
                    <a:pt x="1279287" y="828834"/>
                  </a:cubicBezTo>
                  <a:cubicBezTo>
                    <a:pt x="1531541" y="828834"/>
                    <a:pt x="1729740" y="1033039"/>
                    <a:pt x="1729740" y="1279287"/>
                  </a:cubicBezTo>
                  <a:cubicBezTo>
                    <a:pt x="1729740" y="1525535"/>
                    <a:pt x="1525535" y="1729740"/>
                    <a:pt x="1279287" y="1729740"/>
                  </a:cubicBezTo>
                  <a:close/>
                  <a:moveTo>
                    <a:pt x="2294308" y="997003"/>
                  </a:moveTo>
                  <a:cubicBezTo>
                    <a:pt x="2270284" y="912918"/>
                    <a:pt x="2240254" y="834840"/>
                    <a:pt x="2198211" y="762767"/>
                  </a:cubicBezTo>
                  <a:lnTo>
                    <a:pt x="2294308" y="480483"/>
                  </a:lnTo>
                  <a:lnTo>
                    <a:pt x="2078090" y="264266"/>
                  </a:lnTo>
                  <a:lnTo>
                    <a:pt x="1795807" y="360363"/>
                  </a:lnTo>
                  <a:cubicBezTo>
                    <a:pt x="1723734" y="318320"/>
                    <a:pt x="1645656" y="288290"/>
                    <a:pt x="1561571" y="264266"/>
                  </a:cubicBezTo>
                  <a:lnTo>
                    <a:pt x="1429438" y="0"/>
                  </a:lnTo>
                  <a:lnTo>
                    <a:pt x="1129136" y="0"/>
                  </a:lnTo>
                  <a:lnTo>
                    <a:pt x="997003" y="264266"/>
                  </a:lnTo>
                  <a:cubicBezTo>
                    <a:pt x="912918" y="288290"/>
                    <a:pt x="834840" y="318320"/>
                    <a:pt x="762767" y="360363"/>
                  </a:cubicBezTo>
                  <a:lnTo>
                    <a:pt x="480483" y="264266"/>
                  </a:lnTo>
                  <a:lnTo>
                    <a:pt x="264266" y="480483"/>
                  </a:lnTo>
                  <a:lnTo>
                    <a:pt x="360363" y="762767"/>
                  </a:lnTo>
                  <a:cubicBezTo>
                    <a:pt x="318320" y="834840"/>
                    <a:pt x="288290" y="912918"/>
                    <a:pt x="264266" y="997003"/>
                  </a:cubicBezTo>
                  <a:lnTo>
                    <a:pt x="0" y="1129136"/>
                  </a:lnTo>
                  <a:lnTo>
                    <a:pt x="0" y="1429438"/>
                  </a:lnTo>
                  <a:lnTo>
                    <a:pt x="264266" y="1561571"/>
                  </a:lnTo>
                  <a:cubicBezTo>
                    <a:pt x="288290" y="1645656"/>
                    <a:pt x="318320" y="1723734"/>
                    <a:pt x="360363" y="1795807"/>
                  </a:cubicBezTo>
                  <a:lnTo>
                    <a:pt x="264266" y="2078090"/>
                  </a:lnTo>
                  <a:lnTo>
                    <a:pt x="474477" y="2288302"/>
                  </a:lnTo>
                  <a:lnTo>
                    <a:pt x="756761" y="2192205"/>
                  </a:lnTo>
                  <a:cubicBezTo>
                    <a:pt x="828834" y="2234248"/>
                    <a:pt x="906912" y="2264278"/>
                    <a:pt x="990997" y="2288302"/>
                  </a:cubicBezTo>
                  <a:lnTo>
                    <a:pt x="1123130" y="2552568"/>
                  </a:lnTo>
                  <a:lnTo>
                    <a:pt x="1423432" y="2552568"/>
                  </a:lnTo>
                  <a:lnTo>
                    <a:pt x="1555565" y="2288302"/>
                  </a:lnTo>
                  <a:cubicBezTo>
                    <a:pt x="1639650" y="2264278"/>
                    <a:pt x="1717728" y="2234248"/>
                    <a:pt x="1789801" y="2192205"/>
                  </a:cubicBezTo>
                  <a:lnTo>
                    <a:pt x="2072084" y="2288302"/>
                  </a:lnTo>
                  <a:lnTo>
                    <a:pt x="2288302" y="2078090"/>
                  </a:lnTo>
                  <a:lnTo>
                    <a:pt x="2192205" y="1795807"/>
                  </a:lnTo>
                  <a:cubicBezTo>
                    <a:pt x="2234247" y="1723734"/>
                    <a:pt x="2270284" y="1639649"/>
                    <a:pt x="2294308" y="1561571"/>
                  </a:cubicBezTo>
                  <a:lnTo>
                    <a:pt x="2558574" y="1429438"/>
                  </a:lnTo>
                  <a:lnTo>
                    <a:pt x="2558574" y="1129136"/>
                  </a:lnTo>
                  <a:lnTo>
                    <a:pt x="2294308" y="997003"/>
                  </a:lnTo>
                  <a:close/>
                </a:path>
              </a:pathLst>
            </a:custGeom>
            <a:solidFill>
              <a:srgbClr val="008272">
                <a:alpha val="10000"/>
              </a:srgbClr>
            </a:solidFill>
            <a:ln w="60027"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CFAD75D-5BE9-4CF1-A7DE-36DBF94D7972}"/>
                </a:ext>
              </a:extLst>
            </p:cNvPr>
            <p:cNvSpPr/>
            <p:nvPr/>
          </p:nvSpPr>
          <p:spPr>
            <a:xfrm>
              <a:off x="7897230" y="4062697"/>
              <a:ext cx="2558573" cy="2552567"/>
            </a:xfrm>
            <a:custGeom>
              <a:avLst/>
              <a:gdLst>
                <a:gd name="connsiteX0" fmla="*/ 1279287 w 2558573"/>
                <a:gd name="connsiteY0" fmla="*/ 1729740 h 2552567"/>
                <a:gd name="connsiteX1" fmla="*/ 828834 w 2558573"/>
                <a:gd name="connsiteY1" fmla="*/ 1279287 h 2552567"/>
                <a:gd name="connsiteX2" fmla="*/ 1279287 w 2558573"/>
                <a:gd name="connsiteY2" fmla="*/ 828834 h 2552567"/>
                <a:gd name="connsiteX3" fmla="*/ 1729740 w 2558573"/>
                <a:gd name="connsiteY3" fmla="*/ 1279287 h 2552567"/>
                <a:gd name="connsiteX4" fmla="*/ 1279287 w 2558573"/>
                <a:gd name="connsiteY4" fmla="*/ 1729740 h 2552567"/>
                <a:gd name="connsiteX5" fmla="*/ 1279287 w 2558573"/>
                <a:gd name="connsiteY5" fmla="*/ 1729740 h 2552567"/>
                <a:gd name="connsiteX6" fmla="*/ 2198211 w 2558573"/>
                <a:gd name="connsiteY6" fmla="*/ 762767 h 2552567"/>
                <a:gd name="connsiteX7" fmla="*/ 2294308 w 2558573"/>
                <a:gd name="connsiteY7" fmla="*/ 480483 h 2552567"/>
                <a:gd name="connsiteX8" fmla="*/ 2078091 w 2558573"/>
                <a:gd name="connsiteY8" fmla="*/ 264266 h 2552567"/>
                <a:gd name="connsiteX9" fmla="*/ 1795806 w 2558573"/>
                <a:gd name="connsiteY9" fmla="*/ 360363 h 2552567"/>
                <a:gd name="connsiteX10" fmla="*/ 1561571 w 2558573"/>
                <a:gd name="connsiteY10" fmla="*/ 264266 h 2552567"/>
                <a:gd name="connsiteX11" fmla="*/ 1429438 w 2558573"/>
                <a:gd name="connsiteY11" fmla="*/ 0 h 2552567"/>
                <a:gd name="connsiteX12" fmla="*/ 1129136 w 2558573"/>
                <a:gd name="connsiteY12" fmla="*/ 0 h 2552567"/>
                <a:gd name="connsiteX13" fmla="*/ 997003 w 2558573"/>
                <a:gd name="connsiteY13" fmla="*/ 264266 h 2552567"/>
                <a:gd name="connsiteX14" fmla="*/ 762767 w 2558573"/>
                <a:gd name="connsiteY14" fmla="*/ 360363 h 2552567"/>
                <a:gd name="connsiteX15" fmla="*/ 480483 w 2558573"/>
                <a:gd name="connsiteY15" fmla="*/ 264266 h 2552567"/>
                <a:gd name="connsiteX16" fmla="*/ 270272 w 2558573"/>
                <a:gd name="connsiteY16" fmla="*/ 474477 h 2552567"/>
                <a:gd name="connsiteX17" fmla="*/ 360363 w 2558573"/>
                <a:gd name="connsiteY17" fmla="*/ 756761 h 2552567"/>
                <a:gd name="connsiteX18" fmla="*/ 264266 w 2558573"/>
                <a:gd name="connsiteY18" fmla="*/ 990997 h 2552567"/>
                <a:gd name="connsiteX19" fmla="*/ 0 w 2558573"/>
                <a:gd name="connsiteY19" fmla="*/ 1123130 h 2552567"/>
                <a:gd name="connsiteX20" fmla="*/ 0 w 2558573"/>
                <a:gd name="connsiteY20" fmla="*/ 1423432 h 2552567"/>
                <a:gd name="connsiteX21" fmla="*/ 264266 w 2558573"/>
                <a:gd name="connsiteY21" fmla="*/ 1555565 h 2552567"/>
                <a:gd name="connsiteX22" fmla="*/ 360363 w 2558573"/>
                <a:gd name="connsiteY22" fmla="*/ 1789800 h 2552567"/>
                <a:gd name="connsiteX23" fmla="*/ 270272 w 2558573"/>
                <a:gd name="connsiteY23" fmla="*/ 2072084 h 2552567"/>
                <a:gd name="connsiteX24" fmla="*/ 480483 w 2558573"/>
                <a:gd name="connsiteY24" fmla="*/ 2282296 h 2552567"/>
                <a:gd name="connsiteX25" fmla="*/ 762767 w 2558573"/>
                <a:gd name="connsiteY25" fmla="*/ 2192205 h 2552567"/>
                <a:gd name="connsiteX26" fmla="*/ 997003 w 2558573"/>
                <a:gd name="connsiteY26" fmla="*/ 2288302 h 2552567"/>
                <a:gd name="connsiteX27" fmla="*/ 1129136 w 2558573"/>
                <a:gd name="connsiteY27" fmla="*/ 2552568 h 2552567"/>
                <a:gd name="connsiteX28" fmla="*/ 1429438 w 2558573"/>
                <a:gd name="connsiteY28" fmla="*/ 2552568 h 2552567"/>
                <a:gd name="connsiteX29" fmla="*/ 1561571 w 2558573"/>
                <a:gd name="connsiteY29" fmla="*/ 2288302 h 2552567"/>
                <a:gd name="connsiteX30" fmla="*/ 1795806 w 2558573"/>
                <a:gd name="connsiteY30" fmla="*/ 2192205 h 2552567"/>
                <a:gd name="connsiteX31" fmla="*/ 2078091 w 2558573"/>
                <a:gd name="connsiteY31" fmla="*/ 2288302 h 2552567"/>
                <a:gd name="connsiteX32" fmla="*/ 2288302 w 2558573"/>
                <a:gd name="connsiteY32" fmla="*/ 2072084 h 2552567"/>
                <a:gd name="connsiteX33" fmla="*/ 2198211 w 2558573"/>
                <a:gd name="connsiteY33" fmla="*/ 1795807 h 2552567"/>
                <a:gd name="connsiteX34" fmla="*/ 2294308 w 2558573"/>
                <a:gd name="connsiteY34" fmla="*/ 1561571 h 2552567"/>
                <a:gd name="connsiteX35" fmla="*/ 2558574 w 2558573"/>
                <a:gd name="connsiteY35" fmla="*/ 1429438 h 2552567"/>
                <a:gd name="connsiteX36" fmla="*/ 2558574 w 2558573"/>
                <a:gd name="connsiteY36" fmla="*/ 1129136 h 2552567"/>
                <a:gd name="connsiteX37" fmla="*/ 2294308 w 2558573"/>
                <a:gd name="connsiteY37" fmla="*/ 997003 h 2552567"/>
                <a:gd name="connsiteX38" fmla="*/ 2198211 w 2558573"/>
                <a:gd name="connsiteY38" fmla="*/ 762767 h 2552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558573" h="2552567">
                  <a:moveTo>
                    <a:pt x="1279287" y="1729740"/>
                  </a:moveTo>
                  <a:cubicBezTo>
                    <a:pt x="1027033" y="1729740"/>
                    <a:pt x="828834" y="1525535"/>
                    <a:pt x="828834" y="1279287"/>
                  </a:cubicBezTo>
                  <a:cubicBezTo>
                    <a:pt x="828834" y="1027033"/>
                    <a:pt x="1033039" y="828834"/>
                    <a:pt x="1279287" y="828834"/>
                  </a:cubicBezTo>
                  <a:cubicBezTo>
                    <a:pt x="1531541" y="828834"/>
                    <a:pt x="1729740" y="1033039"/>
                    <a:pt x="1729740" y="1279287"/>
                  </a:cubicBezTo>
                  <a:cubicBezTo>
                    <a:pt x="1729740" y="1525535"/>
                    <a:pt x="1531541" y="1729740"/>
                    <a:pt x="1279287" y="1729740"/>
                  </a:cubicBezTo>
                  <a:lnTo>
                    <a:pt x="1279287" y="1729740"/>
                  </a:lnTo>
                  <a:close/>
                  <a:moveTo>
                    <a:pt x="2198211" y="762767"/>
                  </a:moveTo>
                  <a:lnTo>
                    <a:pt x="2294308" y="480483"/>
                  </a:lnTo>
                  <a:lnTo>
                    <a:pt x="2078091" y="264266"/>
                  </a:lnTo>
                  <a:lnTo>
                    <a:pt x="1795806" y="360363"/>
                  </a:lnTo>
                  <a:cubicBezTo>
                    <a:pt x="1723734" y="318320"/>
                    <a:pt x="1639650" y="288290"/>
                    <a:pt x="1561571" y="264266"/>
                  </a:cubicBezTo>
                  <a:lnTo>
                    <a:pt x="1429438" y="0"/>
                  </a:lnTo>
                  <a:lnTo>
                    <a:pt x="1129136" y="0"/>
                  </a:lnTo>
                  <a:lnTo>
                    <a:pt x="997003" y="264266"/>
                  </a:lnTo>
                  <a:cubicBezTo>
                    <a:pt x="912918" y="288290"/>
                    <a:pt x="834840" y="318320"/>
                    <a:pt x="762767" y="360363"/>
                  </a:cubicBezTo>
                  <a:lnTo>
                    <a:pt x="480483" y="264266"/>
                  </a:lnTo>
                  <a:lnTo>
                    <a:pt x="270272" y="474477"/>
                  </a:lnTo>
                  <a:lnTo>
                    <a:pt x="360363" y="756761"/>
                  </a:lnTo>
                  <a:cubicBezTo>
                    <a:pt x="318320" y="828834"/>
                    <a:pt x="288290" y="912918"/>
                    <a:pt x="264266" y="990997"/>
                  </a:cubicBezTo>
                  <a:lnTo>
                    <a:pt x="0" y="1123130"/>
                  </a:lnTo>
                  <a:lnTo>
                    <a:pt x="0" y="1423432"/>
                  </a:lnTo>
                  <a:lnTo>
                    <a:pt x="264266" y="1555565"/>
                  </a:lnTo>
                  <a:cubicBezTo>
                    <a:pt x="288290" y="1639649"/>
                    <a:pt x="318320" y="1717728"/>
                    <a:pt x="360363" y="1789800"/>
                  </a:cubicBezTo>
                  <a:lnTo>
                    <a:pt x="270272" y="2072084"/>
                  </a:lnTo>
                  <a:lnTo>
                    <a:pt x="480483" y="2282296"/>
                  </a:lnTo>
                  <a:lnTo>
                    <a:pt x="762767" y="2192205"/>
                  </a:lnTo>
                  <a:cubicBezTo>
                    <a:pt x="834840" y="2234247"/>
                    <a:pt x="912918" y="2264278"/>
                    <a:pt x="997003" y="2288302"/>
                  </a:cubicBezTo>
                  <a:lnTo>
                    <a:pt x="1129136" y="2552568"/>
                  </a:lnTo>
                  <a:lnTo>
                    <a:pt x="1429438" y="2552568"/>
                  </a:lnTo>
                  <a:lnTo>
                    <a:pt x="1561571" y="2288302"/>
                  </a:lnTo>
                  <a:cubicBezTo>
                    <a:pt x="1645655" y="2264278"/>
                    <a:pt x="1723734" y="2234247"/>
                    <a:pt x="1795806" y="2192205"/>
                  </a:cubicBezTo>
                  <a:lnTo>
                    <a:pt x="2078091" y="2288302"/>
                  </a:lnTo>
                  <a:lnTo>
                    <a:pt x="2288302" y="2072084"/>
                  </a:lnTo>
                  <a:lnTo>
                    <a:pt x="2198211" y="1795807"/>
                  </a:lnTo>
                  <a:cubicBezTo>
                    <a:pt x="2240254" y="1723734"/>
                    <a:pt x="2270284" y="1645656"/>
                    <a:pt x="2294308" y="1561571"/>
                  </a:cubicBezTo>
                  <a:lnTo>
                    <a:pt x="2558574" y="1429438"/>
                  </a:lnTo>
                  <a:lnTo>
                    <a:pt x="2558574" y="1129136"/>
                  </a:lnTo>
                  <a:lnTo>
                    <a:pt x="2294308" y="997003"/>
                  </a:lnTo>
                  <a:cubicBezTo>
                    <a:pt x="2270284" y="912918"/>
                    <a:pt x="2240254" y="834840"/>
                    <a:pt x="2198211" y="762767"/>
                  </a:cubicBezTo>
                  <a:close/>
                </a:path>
              </a:pathLst>
            </a:custGeom>
            <a:solidFill>
              <a:srgbClr val="0078D4">
                <a:alpha val="10000"/>
              </a:srgbClr>
            </a:solidFill>
            <a:ln w="60027" cap="flat">
              <a:noFill/>
              <a:prstDash val="solid"/>
              <a:miter/>
            </a:ln>
          </p:spPr>
          <p:txBody>
            <a:bodyPr rtlCol="0" anchor="ctr"/>
            <a:lstStyle/>
            <a:p>
              <a:endParaRPr lang="en-US"/>
            </a:p>
          </p:txBody>
        </p:sp>
      </p:grpSp>
      <p:sp>
        <p:nvSpPr>
          <p:cNvPr id="10" name="TextBox 9">
            <a:extLst>
              <a:ext uri="{FF2B5EF4-FFF2-40B4-BE49-F238E27FC236}">
                <a16:creationId xmlns:a16="http://schemas.microsoft.com/office/drawing/2014/main" id="{D796111B-6C20-40AB-AB45-3951657E65D7}"/>
              </a:ext>
            </a:extLst>
          </p:cNvPr>
          <p:cNvSpPr txBox="1"/>
          <p:nvPr/>
        </p:nvSpPr>
        <p:spPr>
          <a:xfrm>
            <a:off x="584200" y="5222016"/>
            <a:ext cx="9956748" cy="1420004"/>
          </a:xfrm>
          <a:prstGeom prst="rect">
            <a:avLst/>
          </a:prstGeom>
          <a:noFill/>
        </p:spPr>
        <p:txBody>
          <a:bodyPr wrap="square">
            <a:spAutoFit/>
          </a:bodyPr>
          <a:lstStyle>
            <a:defPPr>
              <a:defRPr lang="en-US"/>
            </a:defPPr>
            <a:lvl1pPr>
              <a:lnSpc>
                <a:spcPct val="150000"/>
              </a:lnSpc>
              <a:defRPr sz="2000" b="1" i="0">
                <a:effectLst/>
                <a:latin typeface="Segoe UI Semilight" panose="020B0402040204020203" pitchFamily="34" charset="0"/>
                <a:cs typeface="Segoe UI Semilight" panose="020B0402040204020203" pitchFamily="34" charset="0"/>
              </a:defRPr>
            </a:lvl1pPr>
          </a:lstStyle>
          <a:p>
            <a:r>
              <a:rPr lang="en-US" dirty="0"/>
              <a:t>Phase 3: Associates/Disassociate a site with a hub site</a:t>
            </a:r>
          </a:p>
          <a:p>
            <a:r>
              <a:rPr lang="en-US" b="0" dirty="0"/>
              <a:t>Once the hub site been created and configured, we can associates/disassociate sites with the hub site. There are three ways to associates/disassociate a site with a hub site</a:t>
            </a:r>
          </a:p>
        </p:txBody>
      </p:sp>
      <p:pic>
        <p:nvPicPr>
          <p:cNvPr id="3" name="Picture 2" descr="Configure hub sites in SharePoint admin center&#10;">
            <a:extLst>
              <a:ext uri="{FF2B5EF4-FFF2-40B4-BE49-F238E27FC236}">
                <a16:creationId xmlns:a16="http://schemas.microsoft.com/office/drawing/2014/main" id="{9134F09A-B69B-42B4-8A41-857A9C1E8040}"/>
              </a:ext>
            </a:extLst>
          </p:cNvPr>
          <p:cNvPicPr>
            <a:picLocks noChangeAspect="1"/>
          </p:cNvPicPr>
          <p:nvPr/>
        </p:nvPicPr>
        <p:blipFill>
          <a:blip r:embed="rId3"/>
          <a:stretch>
            <a:fillRect/>
          </a:stretch>
        </p:blipFill>
        <p:spPr>
          <a:xfrm>
            <a:off x="8734977" y="316728"/>
            <a:ext cx="3218089" cy="1388939"/>
          </a:xfrm>
          <a:prstGeom prst="rect">
            <a:avLst/>
          </a:prstGeom>
          <a:ln>
            <a:solidFill>
              <a:schemeClr val="bg1">
                <a:lumMod val="65000"/>
              </a:schemeClr>
            </a:solidFill>
          </a:ln>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61838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normAutofit/>
          </a:bodyPr>
          <a:lstStyle/>
          <a:p>
            <a:r>
              <a:rPr lang="en-US" sz="3200" dirty="0">
                <a:solidFill>
                  <a:prstClr val="black"/>
                </a:solidFill>
                <a:latin typeface="Segoe UI Semibold" panose="020B0702040204020203" pitchFamily="34" charset="0"/>
                <a:cs typeface="Segoe UI Semibold" panose="020B0702040204020203" pitchFamily="34" charset="0"/>
              </a:rPr>
              <a:t>Configure SharePoint hub sites</a:t>
            </a:r>
          </a:p>
        </p:txBody>
      </p:sp>
      <p:sp>
        <p:nvSpPr>
          <p:cNvPr id="9" name="TextBox 8">
            <a:extLst>
              <a:ext uri="{FF2B5EF4-FFF2-40B4-BE49-F238E27FC236}">
                <a16:creationId xmlns:a16="http://schemas.microsoft.com/office/drawing/2014/main" id="{AE391544-87EB-4EC9-B346-094687453FF0}"/>
              </a:ext>
            </a:extLst>
          </p:cNvPr>
          <p:cNvSpPr txBox="1"/>
          <p:nvPr/>
        </p:nvSpPr>
        <p:spPr>
          <a:xfrm>
            <a:off x="588263" y="1435100"/>
            <a:ext cx="11310050" cy="1631216"/>
          </a:xfrm>
          <a:prstGeom prst="rect">
            <a:avLst/>
          </a:prstGeom>
          <a:noFill/>
        </p:spPr>
        <p:txBody>
          <a:bodyPr wrap="square">
            <a:spAutoFit/>
          </a:bodyPr>
          <a:lstStyle/>
          <a:p>
            <a:pPr algn="l"/>
            <a:r>
              <a:rPr lang="en-US" sz="2000" b="1" i="0" dirty="0">
                <a:effectLst/>
                <a:latin typeface="Segoe UI Semilight" panose="020B0402040204020203" pitchFamily="34" charset="0"/>
                <a:cs typeface="Segoe UI Semilight" panose="020B0402040204020203" pitchFamily="34" charset="0"/>
              </a:rPr>
              <a:t>Phase 4: Remove a site's hub site status</a:t>
            </a:r>
          </a:p>
          <a:p>
            <a:pPr algn="l"/>
            <a:endParaRPr lang="en-US" sz="2000" b="1" dirty="0">
              <a:latin typeface="Segoe UI Semilight" panose="020B0402040204020203" pitchFamily="34" charset="0"/>
              <a:cs typeface="Segoe UI Semilight" panose="020B0402040204020203" pitchFamily="34" charset="0"/>
            </a:endParaRPr>
          </a:p>
          <a:p>
            <a:pPr algn="l"/>
            <a:r>
              <a:rPr lang="en-US" sz="2000" i="0" dirty="0">
                <a:effectLst/>
                <a:latin typeface="Segoe UI Semilight" panose="020B0402040204020203" pitchFamily="34" charset="0"/>
                <a:cs typeface="Segoe UI Semilight" panose="020B0402040204020203" pitchFamily="34" charset="0"/>
              </a:rPr>
              <a:t>If you are a global admin or SharePoint admin in Microsoft 365, you can demote a hub site (remove its hub site status) by using PowerShell. Make sure you do this before you delete the hub site. When you demote a hub site, any sites still associated with the hub site will be automatically disassociated.</a:t>
            </a:r>
          </a:p>
        </p:txBody>
      </p:sp>
      <p:graphicFrame>
        <p:nvGraphicFramePr>
          <p:cNvPr id="3" name="Table 2">
            <a:extLst>
              <a:ext uri="{FF2B5EF4-FFF2-40B4-BE49-F238E27FC236}">
                <a16:creationId xmlns:a16="http://schemas.microsoft.com/office/drawing/2014/main" id="{E827C966-DB9F-459B-9D99-6CD079F553AF}"/>
              </a:ext>
            </a:extLst>
          </p:cNvPr>
          <p:cNvGraphicFramePr/>
          <p:nvPr>
            <p:extLst>
              <p:ext uri="{D42A27DB-BD31-4B8C-83A1-F6EECF244321}">
                <p14:modId xmlns:p14="http://schemas.microsoft.com/office/powerpoint/2010/main" val="1771991863"/>
              </p:ext>
            </p:extLst>
          </p:nvPr>
        </p:nvGraphicFramePr>
        <p:xfrm>
          <a:off x="5064921" y="3202796"/>
          <a:ext cx="6541862" cy="3361861"/>
        </p:xfrm>
        <a:graphic>
          <a:graphicData uri="http://schemas.openxmlformats.org/drawingml/2006/table">
            <a:tbl>
              <a:tblPr>
                <a:tableStyleId>{5C22544A-7EE6-4342-B048-85BDC9FD1C3A}</a:tableStyleId>
              </a:tblPr>
              <a:tblGrid>
                <a:gridCol w="2502150">
                  <a:extLst>
                    <a:ext uri="{9D8B030D-6E8A-4147-A177-3AD203B41FA5}">
                      <a16:colId xmlns:a16="http://schemas.microsoft.com/office/drawing/2014/main" val="3558755374"/>
                    </a:ext>
                  </a:extLst>
                </a:gridCol>
                <a:gridCol w="4039712">
                  <a:extLst>
                    <a:ext uri="{9D8B030D-6E8A-4147-A177-3AD203B41FA5}">
                      <a16:colId xmlns:a16="http://schemas.microsoft.com/office/drawing/2014/main" val="4216687974"/>
                    </a:ext>
                  </a:extLst>
                </a:gridCol>
              </a:tblGrid>
              <a:tr h="356025">
                <a:tc>
                  <a:txBody>
                    <a:bodyPr/>
                    <a:lstStyle/>
                    <a:p>
                      <a:pPr algn="l" fontAlgn="ctr">
                        <a:spcBef>
                          <a:spcPts val="0"/>
                        </a:spcBef>
                        <a:spcAft>
                          <a:spcPts val="0"/>
                        </a:spcAft>
                      </a:pPr>
                      <a:r>
                        <a:rPr lang="en-US" sz="1800" b="1" i="0" kern="1200" dirty="0">
                          <a:solidFill>
                            <a:schemeClr val="tx1"/>
                          </a:solidFill>
                          <a:effectLst/>
                          <a:latin typeface="Segoe UI Semilight" panose="020B0402040204020203" pitchFamily="34" charset="0"/>
                          <a:ea typeface="+mn-ea"/>
                          <a:cs typeface="Segoe UI Semilight" panose="020B0402040204020203" pitchFamily="34" charset="0"/>
                        </a:rPr>
                        <a:t>cmdlet</a:t>
                      </a:r>
                      <a:endParaRPr lang="en-US" sz="2000" b="1" i="0" kern="1200" dirty="0">
                        <a:solidFill>
                          <a:schemeClr val="tx1"/>
                        </a:solidFill>
                        <a:effectLst/>
                        <a:latin typeface="Segoe UI Semilight" panose="020B0402040204020203" pitchFamily="34" charset="0"/>
                        <a:ea typeface="+mn-ea"/>
                        <a:cs typeface="Segoe UI Semilight" panose="020B0402040204020203" pitchFamily="34" charset="0"/>
                      </a:endParaRPr>
                    </a:p>
                  </a:txBody>
                  <a:tcPr marL="31625" marR="31625" marT="10800" marB="10800" anchor="ctr"/>
                </a:tc>
                <a:tc>
                  <a:txBody>
                    <a:bodyPr/>
                    <a:lstStyle/>
                    <a:p>
                      <a:pPr algn="l" fontAlgn="ctr">
                        <a:spcBef>
                          <a:spcPts val="0"/>
                        </a:spcBef>
                        <a:spcAft>
                          <a:spcPts val="0"/>
                        </a:spcAft>
                      </a:pPr>
                      <a:r>
                        <a:rPr lang="en-US" sz="1800" b="1" i="0" kern="1200" dirty="0">
                          <a:solidFill>
                            <a:schemeClr val="tx1"/>
                          </a:solidFill>
                          <a:effectLst/>
                          <a:latin typeface="Segoe UI Semilight" panose="020B0402040204020203" pitchFamily="34" charset="0"/>
                          <a:ea typeface="+mn-ea"/>
                          <a:cs typeface="Segoe UI Semilight" panose="020B0402040204020203" pitchFamily="34" charset="0"/>
                        </a:rPr>
                        <a:t>Description</a:t>
                      </a:r>
                    </a:p>
                  </a:txBody>
                  <a:tcPr marL="31625" marR="31625" marT="10800" marB="10800" anchor="ctr"/>
                </a:tc>
                <a:extLst>
                  <a:ext uri="{0D108BD9-81ED-4DB2-BD59-A6C34878D82A}">
                    <a16:rowId xmlns:a16="http://schemas.microsoft.com/office/drawing/2014/main" val="4246021414"/>
                  </a:ext>
                </a:extLst>
              </a:tr>
              <a:tr h="381818">
                <a:tc>
                  <a:txBody>
                    <a:bodyPr/>
                    <a:lstStyle/>
                    <a:p>
                      <a:pPr algn="l" fontAlgn="ctr">
                        <a:spcBef>
                          <a:spcPts val="0"/>
                        </a:spcBef>
                        <a:spcAft>
                          <a:spcPts val="0"/>
                        </a:spcAft>
                      </a:pPr>
                      <a:r>
                        <a:rPr lang="en-US" sz="1200" u="none" strike="noStrike">
                          <a:effectLst/>
                          <a:latin typeface="+mn-lt"/>
                          <a:cs typeface="Segoe UI Semilight" panose="020B0402040204020203" pitchFamily="34" charset="0"/>
                          <a:hlinkClick r:id="rId3"/>
                        </a:rPr>
                        <a:t>Add-SPOHubSiteAssociation</a:t>
                      </a:r>
                      <a:endParaRPr lang="en-US" sz="1200" b="0" i="0" u="none" strike="noStrike">
                        <a:effectLst/>
                        <a:latin typeface="+mn-lt"/>
                        <a:cs typeface="Segoe UI Semilight" panose="020B0402040204020203" pitchFamily="34" charset="0"/>
                      </a:endParaRPr>
                    </a:p>
                  </a:txBody>
                  <a:tcPr marL="31625" marR="31625" marT="10800" marB="10800" anchor="ctr"/>
                </a:tc>
                <a:tc>
                  <a:txBody>
                    <a:bodyPr/>
                    <a:lstStyle/>
                    <a:p>
                      <a:pPr algn="l" fontAlgn="ctr">
                        <a:spcBef>
                          <a:spcPts val="0"/>
                        </a:spcBef>
                        <a:spcAft>
                          <a:spcPts val="0"/>
                        </a:spcAft>
                      </a:pPr>
                      <a:r>
                        <a:rPr lang="en-US" sz="1200" u="none" strike="noStrike" dirty="0">
                          <a:effectLst/>
                          <a:latin typeface="+mn-lt"/>
                          <a:cs typeface="Segoe UI Semilight" panose="020B0402040204020203" pitchFamily="34" charset="0"/>
                        </a:rPr>
                        <a:t>Adds a new association between a site and a hub site.</a:t>
                      </a:r>
                      <a:endParaRPr lang="en-US" sz="1200" b="0" i="0" u="none" strike="noStrike" dirty="0">
                        <a:effectLst/>
                        <a:latin typeface="+mn-lt"/>
                        <a:cs typeface="Segoe UI Semilight" panose="020B0402040204020203" pitchFamily="34" charset="0"/>
                      </a:endParaRPr>
                    </a:p>
                  </a:txBody>
                  <a:tcPr marL="31625" marR="31625" marT="10800" marB="10800" anchor="ctr"/>
                </a:tc>
                <a:extLst>
                  <a:ext uri="{0D108BD9-81ED-4DB2-BD59-A6C34878D82A}">
                    <a16:rowId xmlns:a16="http://schemas.microsoft.com/office/drawing/2014/main" val="2697050007"/>
                  </a:ext>
                </a:extLst>
              </a:tr>
              <a:tr h="381818">
                <a:tc>
                  <a:txBody>
                    <a:bodyPr/>
                    <a:lstStyle/>
                    <a:p>
                      <a:pPr algn="l" fontAlgn="ctr">
                        <a:spcBef>
                          <a:spcPts val="0"/>
                        </a:spcBef>
                        <a:spcAft>
                          <a:spcPts val="0"/>
                        </a:spcAft>
                      </a:pPr>
                      <a:r>
                        <a:rPr lang="en-US" sz="1200" u="none" strike="noStrike">
                          <a:effectLst/>
                          <a:latin typeface="+mn-lt"/>
                          <a:cs typeface="Segoe UI Semilight" panose="020B0402040204020203" pitchFamily="34" charset="0"/>
                          <a:hlinkClick r:id="rId4"/>
                        </a:rPr>
                        <a:t>Remove-SPOHubSiteAssociation</a:t>
                      </a:r>
                      <a:endParaRPr lang="en-US" sz="1200" b="0" i="0" u="none" strike="noStrike">
                        <a:effectLst/>
                        <a:latin typeface="+mn-lt"/>
                        <a:cs typeface="Segoe UI Semilight" panose="020B0402040204020203" pitchFamily="34" charset="0"/>
                      </a:endParaRPr>
                    </a:p>
                  </a:txBody>
                  <a:tcPr marL="31625" marR="31625" marT="10800" marB="10800" anchor="ctr"/>
                </a:tc>
                <a:tc>
                  <a:txBody>
                    <a:bodyPr/>
                    <a:lstStyle/>
                    <a:p>
                      <a:pPr algn="l" fontAlgn="ctr">
                        <a:spcBef>
                          <a:spcPts val="0"/>
                        </a:spcBef>
                        <a:spcAft>
                          <a:spcPts val="0"/>
                        </a:spcAft>
                      </a:pPr>
                      <a:r>
                        <a:rPr lang="en-US" sz="1200" u="none" strike="noStrike" dirty="0">
                          <a:effectLst/>
                          <a:latin typeface="+mn-lt"/>
                          <a:cs typeface="Segoe UI Semilight" panose="020B0402040204020203" pitchFamily="34" charset="0"/>
                        </a:rPr>
                        <a:t>Removes an association between a site and a hub site.</a:t>
                      </a:r>
                      <a:endParaRPr lang="en-US" sz="1200" b="0" i="0" u="none" strike="noStrike" dirty="0">
                        <a:effectLst/>
                        <a:latin typeface="+mn-lt"/>
                        <a:cs typeface="Segoe UI Semilight" panose="020B0402040204020203" pitchFamily="34" charset="0"/>
                      </a:endParaRPr>
                    </a:p>
                  </a:txBody>
                  <a:tcPr marL="31625" marR="31625" marT="10800" marB="10800" anchor="ctr"/>
                </a:tc>
                <a:extLst>
                  <a:ext uri="{0D108BD9-81ED-4DB2-BD59-A6C34878D82A}">
                    <a16:rowId xmlns:a16="http://schemas.microsoft.com/office/drawing/2014/main" val="3671704908"/>
                  </a:ext>
                </a:extLst>
              </a:tr>
              <a:tr h="354693">
                <a:tc>
                  <a:txBody>
                    <a:bodyPr/>
                    <a:lstStyle/>
                    <a:p>
                      <a:pPr algn="l" fontAlgn="ctr">
                        <a:spcBef>
                          <a:spcPts val="0"/>
                        </a:spcBef>
                        <a:spcAft>
                          <a:spcPts val="0"/>
                        </a:spcAft>
                      </a:pPr>
                      <a:r>
                        <a:rPr lang="en-US" sz="1200" u="none" strike="noStrike">
                          <a:effectLst/>
                          <a:latin typeface="+mn-lt"/>
                          <a:cs typeface="Segoe UI Semilight" panose="020B0402040204020203" pitchFamily="34" charset="0"/>
                          <a:hlinkClick r:id="rId5"/>
                        </a:rPr>
                        <a:t>Get-SPOHubSite</a:t>
                      </a:r>
                      <a:endParaRPr lang="en-US" sz="1200" b="0" i="0" u="none" strike="noStrike">
                        <a:effectLst/>
                        <a:latin typeface="+mn-lt"/>
                        <a:cs typeface="Segoe UI Semilight" panose="020B0402040204020203" pitchFamily="34" charset="0"/>
                      </a:endParaRPr>
                    </a:p>
                  </a:txBody>
                  <a:tcPr marL="31625" marR="31625" marT="10800" marB="10800" anchor="ctr"/>
                </a:tc>
                <a:tc>
                  <a:txBody>
                    <a:bodyPr/>
                    <a:lstStyle/>
                    <a:p>
                      <a:pPr algn="l" fontAlgn="ctr">
                        <a:spcBef>
                          <a:spcPts val="0"/>
                        </a:spcBef>
                        <a:spcAft>
                          <a:spcPts val="0"/>
                        </a:spcAft>
                      </a:pPr>
                      <a:r>
                        <a:rPr lang="en-US" sz="1200" u="none" strike="noStrike" dirty="0">
                          <a:effectLst/>
                          <a:latin typeface="+mn-lt"/>
                          <a:cs typeface="Segoe UI Semilight" panose="020B0402040204020203" pitchFamily="34" charset="0"/>
                        </a:rPr>
                        <a:t>Lists hub sites or hub site information.</a:t>
                      </a:r>
                      <a:endParaRPr lang="en-US" sz="1200" b="0" i="0" u="none" strike="noStrike" dirty="0">
                        <a:effectLst/>
                        <a:latin typeface="+mn-lt"/>
                        <a:cs typeface="Segoe UI Semilight" panose="020B0402040204020203" pitchFamily="34" charset="0"/>
                      </a:endParaRPr>
                    </a:p>
                  </a:txBody>
                  <a:tcPr marL="31625" marR="31625" marT="10800" marB="10800" anchor="ctr"/>
                </a:tc>
                <a:extLst>
                  <a:ext uri="{0D108BD9-81ED-4DB2-BD59-A6C34878D82A}">
                    <a16:rowId xmlns:a16="http://schemas.microsoft.com/office/drawing/2014/main" val="820352451"/>
                  </a:ext>
                </a:extLst>
              </a:tr>
              <a:tr h="381818">
                <a:tc>
                  <a:txBody>
                    <a:bodyPr/>
                    <a:lstStyle/>
                    <a:p>
                      <a:pPr algn="l" fontAlgn="ctr">
                        <a:spcBef>
                          <a:spcPts val="0"/>
                        </a:spcBef>
                        <a:spcAft>
                          <a:spcPts val="0"/>
                        </a:spcAft>
                      </a:pPr>
                      <a:r>
                        <a:rPr lang="en-US" sz="1200" u="none" strike="noStrike" dirty="0">
                          <a:effectLst/>
                          <a:latin typeface="+mn-lt"/>
                          <a:cs typeface="Segoe UI Semilight" panose="020B0402040204020203" pitchFamily="34" charset="0"/>
                          <a:hlinkClick r:id="rId6"/>
                        </a:rPr>
                        <a:t>Grant-</a:t>
                      </a:r>
                      <a:r>
                        <a:rPr lang="en-US" sz="1200" u="none" strike="noStrike" dirty="0" err="1">
                          <a:effectLst/>
                          <a:latin typeface="+mn-lt"/>
                          <a:cs typeface="Segoe UI Semilight" panose="020B0402040204020203" pitchFamily="34" charset="0"/>
                          <a:hlinkClick r:id="rId6"/>
                        </a:rPr>
                        <a:t>SPOHubSiteRights</a:t>
                      </a:r>
                      <a:endParaRPr lang="en-US" sz="1200" b="0" i="0" u="none" strike="noStrike" dirty="0">
                        <a:effectLst/>
                        <a:latin typeface="+mn-lt"/>
                        <a:cs typeface="Segoe UI Semilight" panose="020B0402040204020203" pitchFamily="34" charset="0"/>
                      </a:endParaRPr>
                    </a:p>
                  </a:txBody>
                  <a:tcPr marL="31625" marR="31625" marT="10800" marB="10800" anchor="ctr"/>
                </a:tc>
                <a:tc>
                  <a:txBody>
                    <a:bodyPr/>
                    <a:lstStyle/>
                    <a:p>
                      <a:pPr algn="l" fontAlgn="ctr">
                        <a:spcBef>
                          <a:spcPts val="0"/>
                        </a:spcBef>
                        <a:spcAft>
                          <a:spcPts val="0"/>
                        </a:spcAft>
                      </a:pPr>
                      <a:r>
                        <a:rPr lang="en-US" sz="1200" u="none" strike="noStrike" dirty="0">
                          <a:effectLst/>
                          <a:latin typeface="+mn-lt"/>
                          <a:cs typeface="Segoe UI Semilight" panose="020B0402040204020203" pitchFamily="34" charset="0"/>
                        </a:rPr>
                        <a:t>Grants rights to users or security groups to access the hub site.</a:t>
                      </a:r>
                      <a:endParaRPr lang="en-US" sz="1200" b="0" i="0" u="none" strike="noStrike" dirty="0">
                        <a:effectLst/>
                        <a:latin typeface="+mn-lt"/>
                        <a:cs typeface="Segoe UI Semilight" panose="020B0402040204020203" pitchFamily="34" charset="0"/>
                      </a:endParaRPr>
                    </a:p>
                  </a:txBody>
                  <a:tcPr marL="31625" marR="31625" marT="10800" marB="10800" anchor="ctr"/>
                </a:tc>
                <a:extLst>
                  <a:ext uri="{0D108BD9-81ED-4DB2-BD59-A6C34878D82A}">
                    <a16:rowId xmlns:a16="http://schemas.microsoft.com/office/drawing/2014/main" val="290379903"/>
                  </a:ext>
                </a:extLst>
              </a:tr>
              <a:tr h="381818">
                <a:tc>
                  <a:txBody>
                    <a:bodyPr/>
                    <a:lstStyle/>
                    <a:p>
                      <a:pPr algn="l" fontAlgn="ctr">
                        <a:spcBef>
                          <a:spcPts val="0"/>
                        </a:spcBef>
                        <a:spcAft>
                          <a:spcPts val="0"/>
                        </a:spcAft>
                      </a:pPr>
                      <a:r>
                        <a:rPr lang="en-US" sz="1200" u="none" strike="noStrike">
                          <a:effectLst/>
                          <a:latin typeface="+mn-lt"/>
                          <a:cs typeface="Segoe UI Semilight" panose="020B0402040204020203" pitchFamily="34" charset="0"/>
                          <a:hlinkClick r:id="rId7"/>
                        </a:rPr>
                        <a:t>Register-SPOHubSite</a:t>
                      </a:r>
                      <a:endParaRPr lang="en-US" sz="1200" b="0" i="0" u="none" strike="noStrike">
                        <a:effectLst/>
                        <a:latin typeface="+mn-lt"/>
                        <a:cs typeface="Segoe UI Semilight" panose="020B0402040204020203" pitchFamily="34" charset="0"/>
                      </a:endParaRPr>
                    </a:p>
                  </a:txBody>
                  <a:tcPr marL="31625" marR="31625" marT="10800" marB="10800" anchor="ctr"/>
                </a:tc>
                <a:tc>
                  <a:txBody>
                    <a:bodyPr/>
                    <a:lstStyle/>
                    <a:p>
                      <a:pPr algn="l" fontAlgn="ctr">
                        <a:spcBef>
                          <a:spcPts val="0"/>
                        </a:spcBef>
                        <a:spcAft>
                          <a:spcPts val="0"/>
                        </a:spcAft>
                      </a:pPr>
                      <a:r>
                        <a:rPr lang="en-US" sz="1200" u="none" strike="noStrike">
                          <a:effectLst/>
                          <a:latin typeface="+mn-lt"/>
                          <a:cs typeface="Segoe UI Semilight" panose="020B0402040204020203" pitchFamily="34" charset="0"/>
                        </a:rPr>
                        <a:t>Enables the hub site feature on a site to make it a hub site.</a:t>
                      </a:r>
                      <a:endParaRPr lang="en-US" sz="1200" b="0" i="0" u="none" strike="noStrike">
                        <a:effectLst/>
                        <a:latin typeface="+mn-lt"/>
                        <a:cs typeface="Segoe UI Semilight" panose="020B0402040204020203" pitchFamily="34" charset="0"/>
                      </a:endParaRPr>
                    </a:p>
                  </a:txBody>
                  <a:tcPr marL="31625" marR="31625" marT="10800" marB="10800" anchor="ctr"/>
                </a:tc>
                <a:extLst>
                  <a:ext uri="{0D108BD9-81ED-4DB2-BD59-A6C34878D82A}">
                    <a16:rowId xmlns:a16="http://schemas.microsoft.com/office/drawing/2014/main" val="2941069581"/>
                  </a:ext>
                </a:extLst>
              </a:tr>
              <a:tr h="381818">
                <a:tc>
                  <a:txBody>
                    <a:bodyPr/>
                    <a:lstStyle/>
                    <a:p>
                      <a:pPr algn="l" fontAlgn="ctr">
                        <a:spcBef>
                          <a:spcPts val="0"/>
                        </a:spcBef>
                        <a:spcAft>
                          <a:spcPts val="0"/>
                        </a:spcAft>
                      </a:pPr>
                      <a:r>
                        <a:rPr lang="en-US" sz="1200" u="none" strike="noStrike">
                          <a:effectLst/>
                          <a:latin typeface="+mn-lt"/>
                          <a:cs typeface="Segoe UI Semilight" panose="020B0402040204020203" pitchFamily="34" charset="0"/>
                          <a:hlinkClick r:id="rId8"/>
                        </a:rPr>
                        <a:t>Revoke-SPOHubSiteRights</a:t>
                      </a:r>
                      <a:endParaRPr lang="en-US" sz="1200" b="0" i="0" u="none" strike="noStrike">
                        <a:effectLst/>
                        <a:latin typeface="+mn-lt"/>
                        <a:cs typeface="Segoe UI Semilight" panose="020B0402040204020203" pitchFamily="34" charset="0"/>
                      </a:endParaRPr>
                    </a:p>
                  </a:txBody>
                  <a:tcPr marL="31625" marR="31625" marT="10800" marB="10800" anchor="ctr"/>
                </a:tc>
                <a:tc>
                  <a:txBody>
                    <a:bodyPr/>
                    <a:lstStyle/>
                    <a:p>
                      <a:pPr algn="l" fontAlgn="ctr">
                        <a:spcBef>
                          <a:spcPts val="0"/>
                        </a:spcBef>
                        <a:spcAft>
                          <a:spcPts val="0"/>
                        </a:spcAft>
                      </a:pPr>
                      <a:r>
                        <a:rPr lang="en-US" sz="1200" u="none" strike="noStrike">
                          <a:effectLst/>
                          <a:latin typeface="+mn-lt"/>
                          <a:cs typeface="Segoe UI Semilight" panose="020B0402040204020203" pitchFamily="34" charset="0"/>
                        </a:rPr>
                        <a:t>Revokes rights for specified principals to a hub site.</a:t>
                      </a:r>
                      <a:endParaRPr lang="en-US" sz="1200" b="0" i="0" u="none" strike="noStrike">
                        <a:effectLst/>
                        <a:latin typeface="+mn-lt"/>
                        <a:cs typeface="Segoe UI Semilight" panose="020B0402040204020203" pitchFamily="34" charset="0"/>
                      </a:endParaRPr>
                    </a:p>
                  </a:txBody>
                  <a:tcPr marL="31625" marR="31625" marT="10800" marB="10800" anchor="ctr"/>
                </a:tc>
                <a:extLst>
                  <a:ext uri="{0D108BD9-81ED-4DB2-BD59-A6C34878D82A}">
                    <a16:rowId xmlns:a16="http://schemas.microsoft.com/office/drawing/2014/main" val="1356682846"/>
                  </a:ext>
                </a:extLst>
              </a:tr>
              <a:tr h="381818">
                <a:tc>
                  <a:txBody>
                    <a:bodyPr/>
                    <a:lstStyle/>
                    <a:p>
                      <a:pPr algn="l" fontAlgn="ctr">
                        <a:spcBef>
                          <a:spcPts val="0"/>
                        </a:spcBef>
                        <a:spcAft>
                          <a:spcPts val="0"/>
                        </a:spcAft>
                      </a:pPr>
                      <a:r>
                        <a:rPr lang="en-US" sz="1200" u="none" strike="noStrike" dirty="0">
                          <a:effectLst/>
                          <a:latin typeface="+mn-lt"/>
                          <a:cs typeface="Segoe UI Semilight" panose="020B0402040204020203" pitchFamily="34" charset="0"/>
                          <a:hlinkClick r:id="rId9"/>
                        </a:rPr>
                        <a:t>Set-</a:t>
                      </a:r>
                      <a:r>
                        <a:rPr lang="en-US" sz="1200" u="none" strike="noStrike" dirty="0" err="1">
                          <a:effectLst/>
                          <a:latin typeface="+mn-lt"/>
                          <a:cs typeface="Segoe UI Semilight" panose="020B0402040204020203" pitchFamily="34" charset="0"/>
                          <a:hlinkClick r:id="rId9"/>
                        </a:rPr>
                        <a:t>SPOHubSite</a:t>
                      </a:r>
                      <a:endParaRPr lang="en-US" sz="1200" b="0" i="0" u="none" strike="noStrike" dirty="0">
                        <a:effectLst/>
                        <a:latin typeface="+mn-lt"/>
                        <a:cs typeface="Segoe UI Semilight" panose="020B0402040204020203" pitchFamily="34" charset="0"/>
                      </a:endParaRPr>
                    </a:p>
                  </a:txBody>
                  <a:tcPr marL="31625" marR="31625" marT="10800" marB="10800" anchor="ctr"/>
                </a:tc>
                <a:tc>
                  <a:txBody>
                    <a:bodyPr/>
                    <a:lstStyle/>
                    <a:p>
                      <a:pPr algn="l" fontAlgn="ctr">
                        <a:spcBef>
                          <a:spcPts val="0"/>
                        </a:spcBef>
                        <a:spcAft>
                          <a:spcPts val="0"/>
                        </a:spcAft>
                      </a:pPr>
                      <a:r>
                        <a:rPr lang="en-US" sz="1200" u="none" strike="noStrike" dirty="0">
                          <a:effectLst/>
                          <a:latin typeface="+mn-lt"/>
                          <a:cs typeface="Segoe UI Semilight" panose="020B0402040204020203" pitchFamily="34" charset="0"/>
                        </a:rPr>
                        <a:t>Sets the hub site information such as name, logo, and description.</a:t>
                      </a:r>
                      <a:endParaRPr lang="en-US" sz="1200" b="0" i="0" u="none" strike="noStrike" dirty="0">
                        <a:effectLst/>
                        <a:latin typeface="+mn-lt"/>
                        <a:cs typeface="Segoe UI Semilight" panose="020B0402040204020203" pitchFamily="34" charset="0"/>
                      </a:endParaRPr>
                    </a:p>
                  </a:txBody>
                  <a:tcPr marL="31625" marR="31625" marT="10800" marB="10800" anchor="ctr"/>
                </a:tc>
                <a:extLst>
                  <a:ext uri="{0D108BD9-81ED-4DB2-BD59-A6C34878D82A}">
                    <a16:rowId xmlns:a16="http://schemas.microsoft.com/office/drawing/2014/main" val="872401122"/>
                  </a:ext>
                </a:extLst>
              </a:tr>
              <a:tr h="354693">
                <a:tc>
                  <a:txBody>
                    <a:bodyPr/>
                    <a:lstStyle/>
                    <a:p>
                      <a:pPr algn="l" fontAlgn="ctr">
                        <a:spcBef>
                          <a:spcPts val="0"/>
                        </a:spcBef>
                        <a:spcAft>
                          <a:spcPts val="0"/>
                        </a:spcAft>
                      </a:pPr>
                      <a:r>
                        <a:rPr lang="en-US" sz="1200" u="none" strike="noStrike">
                          <a:effectLst/>
                          <a:latin typeface="+mn-lt"/>
                          <a:cs typeface="Segoe UI Semilight" panose="020B0402040204020203" pitchFamily="34" charset="0"/>
                          <a:hlinkClick r:id="rId10"/>
                        </a:rPr>
                        <a:t>Unregister-SPOHubSite</a:t>
                      </a:r>
                      <a:endParaRPr lang="en-US" sz="1200" b="0" i="0" u="none" strike="noStrike">
                        <a:effectLst/>
                        <a:latin typeface="+mn-lt"/>
                        <a:cs typeface="Segoe UI Semilight" panose="020B0402040204020203" pitchFamily="34" charset="0"/>
                      </a:endParaRPr>
                    </a:p>
                  </a:txBody>
                  <a:tcPr marL="31625" marR="31625" marT="10800" marB="10800" anchor="ctr"/>
                </a:tc>
                <a:tc>
                  <a:txBody>
                    <a:bodyPr/>
                    <a:lstStyle/>
                    <a:p>
                      <a:pPr algn="l" fontAlgn="ctr">
                        <a:spcBef>
                          <a:spcPts val="0"/>
                        </a:spcBef>
                        <a:spcAft>
                          <a:spcPts val="0"/>
                        </a:spcAft>
                      </a:pPr>
                      <a:r>
                        <a:rPr lang="en-US" sz="1200" u="none" strike="noStrike" dirty="0">
                          <a:effectLst/>
                          <a:latin typeface="+mn-lt"/>
                          <a:cs typeface="Segoe UI Semilight" panose="020B0402040204020203" pitchFamily="34" charset="0"/>
                        </a:rPr>
                        <a:t>Disables the hub site feature on a site.</a:t>
                      </a:r>
                      <a:endParaRPr lang="en-US" sz="1200" b="0" i="0" u="none" strike="noStrike" dirty="0">
                        <a:effectLst/>
                        <a:latin typeface="+mn-lt"/>
                        <a:cs typeface="Segoe UI Semilight" panose="020B0402040204020203" pitchFamily="34" charset="0"/>
                      </a:endParaRPr>
                    </a:p>
                  </a:txBody>
                  <a:tcPr marL="31625" marR="31625" marT="10800" marB="10800" anchor="ctr"/>
                </a:tc>
                <a:extLst>
                  <a:ext uri="{0D108BD9-81ED-4DB2-BD59-A6C34878D82A}">
                    <a16:rowId xmlns:a16="http://schemas.microsoft.com/office/drawing/2014/main" val="3319583938"/>
                  </a:ext>
                </a:extLst>
              </a:tr>
            </a:tbl>
          </a:graphicData>
        </a:graphic>
      </p:graphicFrame>
      <p:sp>
        <p:nvSpPr>
          <p:cNvPr id="10" name="TextBox 9">
            <a:extLst>
              <a:ext uri="{FF2B5EF4-FFF2-40B4-BE49-F238E27FC236}">
                <a16:creationId xmlns:a16="http://schemas.microsoft.com/office/drawing/2014/main" id="{D66646EE-99EA-42B3-A28D-B1D4C3E91946}"/>
              </a:ext>
            </a:extLst>
          </p:cNvPr>
          <p:cNvSpPr txBox="1"/>
          <p:nvPr/>
        </p:nvSpPr>
        <p:spPr>
          <a:xfrm>
            <a:off x="572971" y="4262022"/>
            <a:ext cx="4491950" cy="635559"/>
          </a:xfrm>
          <a:prstGeom prst="rect">
            <a:avLst/>
          </a:prstGeom>
          <a:noFill/>
        </p:spPr>
        <p:txBody>
          <a:bodyPr wrap="square">
            <a:spAutoFit/>
          </a:bodyPr>
          <a:lstStyle/>
          <a:p>
            <a:r>
              <a:rPr lang="en-US" b="1" i="0" dirty="0">
                <a:solidFill>
                  <a:srgbClr val="000000"/>
                </a:solidFill>
                <a:effectLst/>
                <a:latin typeface="Segoe UI Semibold" panose="020B0702040204020203" pitchFamily="34" charset="0"/>
                <a:cs typeface="Segoe UI Semibold" panose="020B0702040204020203" pitchFamily="34" charset="0"/>
              </a:rPr>
              <a:t>The following PowerShell cmdlets are available for managing hub sites</a:t>
            </a:r>
            <a:endParaRPr lang="en-US"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94327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447" y="486"/>
            <a:ext cx="5642688" cy="6736216"/>
          </a:xfrm>
          <a:prstGeom prst="rect">
            <a:avLst/>
          </a:prstGeom>
        </p:spPr>
      </p:pic>
      <p:sp>
        <p:nvSpPr>
          <p:cNvPr id="4" name="Title 3"/>
          <p:cNvSpPr>
            <a:spLocks noGrp="1"/>
          </p:cNvSpPr>
          <p:nvPr>
            <p:ph type="title" idx="4294967295"/>
          </p:nvPr>
        </p:nvSpPr>
        <p:spPr>
          <a:xfrm>
            <a:off x="1349826" y="432571"/>
            <a:ext cx="4625004" cy="606339"/>
          </a:xfrm>
          <a:prstGeom prst="rect">
            <a:avLst/>
          </a:prstGeom>
        </p:spPr>
        <p:txBody>
          <a:bodyPr>
            <a:normAutofit/>
          </a:bodyPr>
          <a:lstStyle/>
          <a:p>
            <a:r>
              <a:rPr lang="en-US" sz="2745"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1054357" y="1689612"/>
            <a:ext cx="5041643" cy="2298065"/>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indent="-342900" defTabSz="1955424">
              <a:spcBef>
                <a:spcPct val="0"/>
              </a:spcBef>
              <a:spcAft>
                <a:spcPct val="35000"/>
              </a:spcAft>
              <a:buFont typeface="Wingdings" panose="05000000000000000000" pitchFamily="2" charset="2"/>
              <a:buChar char="§"/>
              <a:defRPr/>
            </a:pPr>
            <a:r>
              <a:rPr lang="en-US" sz="2000" dirty="0">
                <a:solidFill>
                  <a:schemeClr val="tx1"/>
                </a:solidFill>
              </a:rPr>
              <a:t>Introduction</a:t>
            </a:r>
          </a:p>
          <a:p>
            <a:pPr marL="342900" indent="-342900" defTabSz="1955424">
              <a:spcBef>
                <a:spcPct val="0"/>
              </a:spcBef>
              <a:spcAft>
                <a:spcPct val="35000"/>
              </a:spcAft>
              <a:buFont typeface="Wingdings" panose="05000000000000000000" pitchFamily="2" charset="2"/>
              <a:buChar char="§"/>
              <a:defRPr/>
            </a:pPr>
            <a:r>
              <a:rPr lang="en-US" sz="2000" dirty="0">
                <a:solidFill>
                  <a:schemeClr val="tx1"/>
                </a:solidFill>
              </a:rPr>
              <a:t>Walk through to Modern SharePoint</a:t>
            </a:r>
          </a:p>
          <a:p>
            <a:pPr marL="342900" indent="-342900" defTabSz="1955424">
              <a:spcBef>
                <a:spcPct val="0"/>
              </a:spcBef>
              <a:spcAft>
                <a:spcPct val="35000"/>
              </a:spcAft>
              <a:buFont typeface="Wingdings" panose="05000000000000000000" pitchFamily="2" charset="2"/>
              <a:buChar char="§"/>
              <a:defRPr/>
            </a:pPr>
            <a:r>
              <a:rPr lang="en-US" sz="2000" dirty="0">
                <a:solidFill>
                  <a:schemeClr val="tx1"/>
                </a:solidFill>
              </a:rPr>
              <a:t>SharePoint online PowerShell (SPO)</a:t>
            </a:r>
          </a:p>
          <a:p>
            <a:pPr marL="342900" indent="-342900" defTabSz="1955424">
              <a:spcBef>
                <a:spcPct val="0"/>
              </a:spcBef>
              <a:spcAft>
                <a:spcPct val="35000"/>
              </a:spcAft>
              <a:buFont typeface="Wingdings" panose="05000000000000000000" pitchFamily="2" charset="2"/>
              <a:buChar char="§"/>
              <a:defRPr/>
            </a:pPr>
            <a:r>
              <a:rPr lang="en-US" sz="2000" dirty="0">
                <a:solidFill>
                  <a:schemeClr val="tx1"/>
                </a:solidFill>
              </a:rPr>
              <a:t>PnP PowerShell (SharePoint Patterns and Practices) </a:t>
            </a:r>
            <a:endParaRPr lang="en-AU" sz="2000" dirty="0">
              <a:solidFill>
                <a:schemeClr val="tx1"/>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3712" y="318465"/>
            <a:ext cx="834552" cy="8345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30451" y="552886"/>
            <a:ext cx="541076" cy="365708"/>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97241" y="3353750"/>
            <a:ext cx="243943" cy="374793"/>
          </a:xfrm>
          <a:prstGeom prst="rect">
            <a:avLst/>
          </a:prstGeom>
        </p:spPr>
        <p:txBody>
          <a:bodyPr wrap="none">
            <a:spAutoFit/>
          </a:bodyPr>
          <a:lstStyle/>
          <a:p>
            <a:pPr defTabSz="914225">
              <a:defRPr/>
            </a:pPr>
            <a:r>
              <a:rPr lang="en-US">
                <a:solidFill>
                  <a:srgbClr val="000000"/>
                </a:solidFill>
                <a:latin typeface="Times New Roman" panose="02020603050405020304" pitchFamily="18" charset="0"/>
              </a:rPr>
              <a:t> </a:t>
            </a:r>
            <a:endParaRPr lang="en-US">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548445" y="486"/>
            <a:ext cx="5642689" cy="6736216"/>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01978A4E-46B4-45D1-9638-CDB401A85A90}"/>
              </a:ext>
            </a:extLst>
          </p:cNvPr>
          <p:cNvSpPr/>
          <p:nvPr/>
        </p:nvSpPr>
        <p:spPr>
          <a:xfrm>
            <a:off x="743540" y="1293687"/>
            <a:ext cx="3198504" cy="363946"/>
          </a:xfrm>
          <a:prstGeom prst="rect">
            <a:avLst/>
          </a:prstGeom>
        </p:spPr>
        <p:txBody>
          <a:bodyPr wrap="none">
            <a:spAutoFit/>
          </a:bodyPr>
          <a:lstStyle/>
          <a:p>
            <a:r>
              <a:rPr lang="en-US" sz="1765" b="1" dirty="0">
                <a:solidFill>
                  <a:srgbClr val="7030A0"/>
                </a:solidFill>
              </a:rPr>
              <a:t>SharePoint Online &amp; PowerShell</a:t>
            </a:r>
            <a:endParaRPr lang="en-GB" sz="1765" dirty="0"/>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B9C9DE32-73B3-46CB-A92C-971A245829E8}"/>
              </a:ext>
            </a:extLst>
          </p:cNvPr>
          <p:cNvSpPr txBox="1"/>
          <p:nvPr/>
        </p:nvSpPr>
        <p:spPr>
          <a:xfrm>
            <a:off x="634304" y="930689"/>
            <a:ext cx="10923392" cy="5811527"/>
          </a:xfrm>
          <a:prstGeom prst="rect">
            <a:avLst/>
          </a:prstGeom>
          <a:noFill/>
        </p:spPr>
        <p:txBody>
          <a:bodyPr wrap="square" lIns="0" tIns="0" rIns="0" bIns="0" rtlCol="0">
            <a:spAutoFit/>
          </a:bodyPr>
          <a:lstStyle/>
          <a:p>
            <a:pPr>
              <a:lnSpc>
                <a:spcPct val="150000"/>
              </a:lnSpc>
            </a:pPr>
            <a:r>
              <a:rPr lang="en-US" sz="2000" dirty="0">
                <a:latin typeface="Segoe UI Semilight" panose="020B0402040204020203" pitchFamily="34" charset="0"/>
                <a:cs typeface="Segoe UI Semilight" panose="020B0402040204020203" pitchFamily="34" charset="0"/>
              </a:rPr>
              <a:t>Step 1: Create a Communication Site or Team Site</a:t>
            </a:r>
          </a:p>
          <a:p>
            <a:pPr>
              <a:lnSpc>
                <a:spcPct val="150000"/>
              </a:lnSpc>
            </a:pPr>
            <a:r>
              <a:rPr lang="en-US" sz="2000" dirty="0">
                <a:latin typeface="Segoe UI Semilight" panose="020B0402040204020203" pitchFamily="34" charset="0"/>
                <a:cs typeface="Segoe UI Semilight" panose="020B0402040204020203" pitchFamily="34" charset="0"/>
              </a:rPr>
              <a:t>Step 2: Register the site as a Hub Site</a:t>
            </a:r>
          </a:p>
          <a:p>
            <a:pPr marL="457200" lvl="2" indent="-342900">
              <a:lnSpc>
                <a:spcPct val="150000"/>
              </a:lnSpc>
              <a:buFont typeface="Wingdings" panose="05000000000000000000" pitchFamily="2" charset="2"/>
              <a:buChar char="§"/>
            </a:pPr>
            <a:r>
              <a:rPr lang="en-US" sz="2000" dirty="0">
                <a:latin typeface="Segoe UI Semilight" panose="020B0402040204020203" pitchFamily="34" charset="0"/>
                <a:cs typeface="Segoe UI Semilight" panose="020B0402040204020203" pitchFamily="34" charset="0"/>
              </a:rPr>
              <a:t>To Register Hub Site we need admin permission, only administrator can register the site as Hub site using PowerShell</a:t>
            </a:r>
          </a:p>
          <a:p>
            <a:pPr marL="457200" lvl="2" indent="-342900">
              <a:lnSpc>
                <a:spcPct val="150000"/>
              </a:lnSpc>
              <a:buFont typeface="Wingdings" panose="05000000000000000000" pitchFamily="2" charset="2"/>
              <a:buChar char="§"/>
            </a:pPr>
            <a:r>
              <a:rPr lang="en-US" sz="2000" dirty="0">
                <a:latin typeface="Segoe UI Semilight" panose="020B0402040204020203" pitchFamily="34" charset="0"/>
                <a:cs typeface="Segoe UI Semilight" panose="020B0402040204020203" pitchFamily="34" charset="0"/>
              </a:rPr>
              <a:t>Use SharePoint Online PowerShell Console, download the Latest version.</a:t>
            </a:r>
          </a:p>
          <a:p>
            <a:pPr marL="457200" lvl="2" indent="-342900">
              <a:lnSpc>
                <a:spcPct val="150000"/>
              </a:lnSpc>
              <a:buFont typeface="Wingdings" panose="05000000000000000000" pitchFamily="2" charset="2"/>
              <a:buChar char="§"/>
            </a:pPr>
            <a:r>
              <a:rPr lang="en-US" sz="2000" dirty="0">
                <a:latin typeface="Segoe UI Semilight" panose="020B0402040204020203" pitchFamily="34" charset="0"/>
                <a:cs typeface="Segoe UI Semilight" panose="020B0402040204020203" pitchFamily="34" charset="0"/>
              </a:rPr>
              <a:t>To Connect the admin site </a:t>
            </a:r>
          </a:p>
          <a:p>
            <a:pPr marL="1257263" lvl="2" indent="-342900">
              <a:lnSpc>
                <a:spcPct val="150000"/>
              </a:lnSpc>
              <a:buFont typeface="Wingdings" panose="05000000000000000000" pitchFamily="2" charset="2"/>
              <a:buChar char="§"/>
            </a:pPr>
            <a:r>
              <a:rPr lang="en-US" sz="2000" spc="-70" dirty="0">
                <a:solidFill>
                  <a:schemeClr val="accent2">
                    <a:lumMod val="75000"/>
                  </a:schemeClr>
                </a:solidFill>
              </a:rPr>
              <a:t>PS C:\Windows\system32&gt; </a:t>
            </a:r>
            <a:r>
              <a:rPr lang="en-US" sz="2000" spc="-70" dirty="0">
                <a:solidFill>
                  <a:srgbClr val="00B050"/>
                </a:solidFill>
              </a:rPr>
              <a:t>connect-</a:t>
            </a:r>
            <a:r>
              <a:rPr lang="en-US" sz="2000" spc="-70" dirty="0" err="1">
                <a:solidFill>
                  <a:srgbClr val="00B050"/>
                </a:solidFill>
              </a:rPr>
              <a:t>SPOService</a:t>
            </a:r>
            <a:r>
              <a:rPr lang="en-US" sz="2000" spc="-70" dirty="0">
                <a:solidFill>
                  <a:srgbClr val="00B050"/>
                </a:solidFill>
              </a:rPr>
              <a:t> -</a:t>
            </a:r>
            <a:r>
              <a:rPr lang="en-US" sz="2000" spc="-70" dirty="0" err="1">
                <a:solidFill>
                  <a:srgbClr val="00B050"/>
                </a:solidFill>
              </a:rPr>
              <a:t>Url</a:t>
            </a:r>
            <a:r>
              <a:rPr lang="en-US" sz="2000" spc="-70" dirty="0">
                <a:solidFill>
                  <a:srgbClr val="00B050"/>
                </a:solidFill>
              </a:rPr>
              <a:t> </a:t>
            </a:r>
            <a:r>
              <a:rPr lang="en-US" sz="2000" spc="-70" dirty="0">
                <a:solidFill>
                  <a:srgbClr val="00B050"/>
                </a:solidFill>
                <a:hlinkClick r:id="rId3"/>
              </a:rPr>
              <a:t>https://tenant-admin.sharepoint.com</a:t>
            </a:r>
            <a:endParaRPr lang="en-US" sz="2000" spc="-70" dirty="0">
              <a:solidFill>
                <a:srgbClr val="00B050"/>
              </a:solidFill>
            </a:endParaRPr>
          </a:p>
          <a:p>
            <a:pPr marL="1257263" lvl="2" indent="-342900">
              <a:lnSpc>
                <a:spcPct val="150000"/>
              </a:lnSpc>
              <a:buFont typeface="Wingdings" panose="05000000000000000000" pitchFamily="2" charset="2"/>
              <a:buChar char="§"/>
            </a:pPr>
            <a:r>
              <a:rPr lang="en-US" sz="2000" spc="-70" dirty="0">
                <a:solidFill>
                  <a:schemeClr val="accent2">
                    <a:lumMod val="75000"/>
                  </a:schemeClr>
                </a:solidFill>
              </a:rPr>
              <a:t>PS C:\Windows\system32&gt; </a:t>
            </a:r>
            <a:r>
              <a:rPr lang="en-US" sz="2000" spc="-70" dirty="0">
                <a:solidFill>
                  <a:srgbClr val="00B050"/>
                </a:solidFill>
              </a:rPr>
              <a:t>Register-</a:t>
            </a:r>
            <a:r>
              <a:rPr lang="en-US" sz="2000" spc="-70" dirty="0" err="1">
                <a:solidFill>
                  <a:srgbClr val="00B050"/>
                </a:solidFill>
              </a:rPr>
              <a:t>SPOHubSite</a:t>
            </a:r>
            <a:r>
              <a:rPr lang="en-US" sz="2000" spc="-70" dirty="0">
                <a:solidFill>
                  <a:srgbClr val="00B050"/>
                </a:solidFill>
              </a:rPr>
              <a:t> –Site  </a:t>
            </a:r>
            <a:r>
              <a:rPr lang="en-US" sz="2000" spc="-70" dirty="0">
                <a:solidFill>
                  <a:srgbClr val="00B050"/>
                </a:solidFill>
                <a:hlinkClick r:id="rId4"/>
              </a:rPr>
              <a:t>https://tenant.sharepoint.com/sites/hubsitename</a:t>
            </a:r>
            <a:r>
              <a:rPr lang="en-US" sz="2000" spc="-70" dirty="0">
                <a:solidFill>
                  <a:srgbClr val="00B050"/>
                </a:solidFill>
              </a:rPr>
              <a:t> </a:t>
            </a:r>
          </a:p>
          <a:p>
            <a:pPr marL="1257263" lvl="2" indent="-342900">
              <a:lnSpc>
                <a:spcPct val="150000"/>
              </a:lnSpc>
              <a:buFont typeface="Wingdings" panose="05000000000000000000" pitchFamily="2" charset="2"/>
              <a:buChar char="§"/>
            </a:pPr>
            <a:r>
              <a:rPr lang="en-US" sz="2000" spc="-70" dirty="0">
                <a:solidFill>
                  <a:srgbClr val="00B050"/>
                </a:solidFill>
              </a:rPr>
              <a:t>To grant permission while registering </a:t>
            </a:r>
            <a:r>
              <a:rPr lang="en-US" sz="2000" spc="-70" dirty="0" err="1">
                <a:solidFill>
                  <a:srgbClr val="00B050"/>
                </a:solidFill>
              </a:rPr>
              <a:t>hubsites</a:t>
            </a:r>
            <a:endParaRPr lang="en-US" sz="2000" spc="-70" dirty="0">
              <a:solidFill>
                <a:srgbClr val="00B050"/>
              </a:solidFill>
            </a:endParaRPr>
          </a:p>
          <a:p>
            <a:pPr marL="1714445" lvl="3" indent="-342900">
              <a:lnSpc>
                <a:spcPct val="150000"/>
              </a:lnSpc>
              <a:buFont typeface="Wingdings" panose="05000000000000000000" pitchFamily="2" charset="2"/>
              <a:buChar char="§"/>
            </a:pPr>
            <a:r>
              <a:rPr lang="en-GB" dirty="0"/>
              <a:t>Register-</a:t>
            </a:r>
            <a:r>
              <a:rPr lang="en-GB" dirty="0" err="1"/>
              <a:t>SPOHubSite</a:t>
            </a:r>
            <a:r>
              <a:rPr lang="en-GB" dirty="0"/>
              <a:t> -Site </a:t>
            </a:r>
            <a:r>
              <a:rPr lang="en-US" spc="-70" dirty="0">
                <a:solidFill>
                  <a:srgbClr val="00B050"/>
                </a:solidFill>
                <a:hlinkClick r:id="rId4"/>
              </a:rPr>
              <a:t>https://tenant.sharepoint.com/sites/hubsitename</a:t>
            </a:r>
            <a:r>
              <a:rPr lang="en-GB" dirty="0"/>
              <a:t> -Principals </a:t>
            </a:r>
            <a:r>
              <a:rPr lang="en-GB" dirty="0">
                <a:hlinkClick r:id="rId5"/>
              </a:rPr>
              <a:t>‘user@domain.com</a:t>
            </a:r>
            <a:r>
              <a:rPr lang="en-GB" dirty="0"/>
              <a:t>’</a:t>
            </a:r>
            <a:endParaRPr lang="en-GB" sz="2000" spc="-70" dirty="0">
              <a:gradFill>
                <a:gsLst>
                  <a:gs pos="2917">
                    <a:schemeClr val="bg2"/>
                  </a:gs>
                  <a:gs pos="95000">
                    <a:schemeClr val="bg2"/>
                  </a:gs>
                </a:gsLst>
                <a:lin ang="5400000" scaled="0"/>
              </a:gradFill>
            </a:endParaRPr>
          </a:p>
          <a:p>
            <a:pPr>
              <a:lnSpc>
                <a:spcPct val="150000"/>
              </a:lnSpc>
            </a:pPr>
            <a:endParaRPr lang="en-GB" sz="2000" spc="-70" dirty="0">
              <a:gradFill>
                <a:gsLst>
                  <a:gs pos="2917">
                    <a:schemeClr val="bg2"/>
                  </a:gs>
                  <a:gs pos="95000">
                    <a:schemeClr val="bg2"/>
                  </a:gs>
                </a:gsLst>
                <a:lin ang="5400000" scaled="0"/>
              </a:gradFill>
            </a:endParaRPr>
          </a:p>
        </p:txBody>
      </p:sp>
      <p:sp>
        <p:nvSpPr>
          <p:cNvPr id="42" name="Title 1">
            <a:extLst>
              <a:ext uri="{FF2B5EF4-FFF2-40B4-BE49-F238E27FC236}">
                <a16:creationId xmlns:a16="http://schemas.microsoft.com/office/drawing/2014/main" id="{343DA094-A837-46B2-A375-606F29D5F426}"/>
              </a:ext>
            </a:extLst>
          </p:cNvPr>
          <p:cNvSpPr>
            <a:spLocks noGrp="1"/>
          </p:cNvSpPr>
          <p:nvPr>
            <p:ph type="title"/>
          </p:nvPr>
        </p:nvSpPr>
        <p:spPr>
          <a:xfrm>
            <a:off x="561472" y="115784"/>
            <a:ext cx="10764253" cy="747897"/>
          </a:xfrm>
        </p:spPr>
        <p:txBody>
          <a:bodyPr>
            <a:normAutofit/>
          </a:bodyPr>
          <a:lstStyle/>
          <a:p>
            <a:r>
              <a:rPr lang="en-IN" sz="3200" dirty="0">
                <a:solidFill>
                  <a:prstClr val="black"/>
                </a:solidFill>
                <a:latin typeface="Segoe UI Semibold" panose="020B0702040204020203" pitchFamily="34" charset="0"/>
                <a:cs typeface="Segoe UI Semibold" panose="020B0702040204020203" pitchFamily="34" charset="0"/>
              </a:rPr>
              <a:t>Demo – Creating a Hub Site</a:t>
            </a:r>
          </a:p>
        </p:txBody>
      </p:sp>
    </p:spTree>
    <p:extLst>
      <p:ext uri="{BB962C8B-B14F-4D97-AF65-F5344CB8AC3E}">
        <p14:creationId xmlns:p14="http://schemas.microsoft.com/office/powerpoint/2010/main" val="12224669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B9C9DE32-73B3-46CB-A92C-971A245829E8}"/>
              </a:ext>
            </a:extLst>
          </p:cNvPr>
          <p:cNvSpPr txBox="1"/>
          <p:nvPr/>
        </p:nvSpPr>
        <p:spPr>
          <a:xfrm>
            <a:off x="561472" y="1126219"/>
            <a:ext cx="8296778" cy="5030608"/>
          </a:xfrm>
          <a:prstGeom prst="rect">
            <a:avLst/>
          </a:prstGeom>
          <a:noFill/>
        </p:spPr>
        <p:txBody>
          <a:bodyPr wrap="square" lIns="0" tIns="0" rIns="0" bIns="0" rtlCol="0">
            <a:spAutoFit/>
          </a:bodyPr>
          <a:lstStyle/>
          <a:p>
            <a:pPr>
              <a:lnSpc>
                <a:spcPct val="150000"/>
              </a:lnSpc>
            </a:pPr>
            <a:r>
              <a:rPr lang="en-US" sz="2000" dirty="0">
                <a:latin typeface="Segoe UI Semilight" panose="020B0402040204020203" pitchFamily="34" charset="0"/>
                <a:cs typeface="Segoe UI Semilight" panose="020B0402040204020203" pitchFamily="34" charset="0"/>
              </a:rPr>
              <a:t>Step 1: Create a Communication or Team Site</a:t>
            </a:r>
          </a:p>
          <a:p>
            <a:pPr>
              <a:lnSpc>
                <a:spcPct val="150000"/>
              </a:lnSpc>
            </a:pPr>
            <a:r>
              <a:rPr lang="en-US" sz="2000" dirty="0">
                <a:latin typeface="Segoe UI Semilight" panose="020B0402040204020203" pitchFamily="34" charset="0"/>
                <a:cs typeface="Segoe UI Semilight" panose="020B0402040204020203" pitchFamily="34" charset="0"/>
              </a:rPr>
              <a:t>Step 2: Click the cog and the select ‘Site information’</a:t>
            </a:r>
          </a:p>
          <a:p>
            <a:pPr>
              <a:lnSpc>
                <a:spcPct val="150000"/>
              </a:lnSpc>
            </a:pPr>
            <a:r>
              <a:rPr lang="en-US" sz="2000" dirty="0">
                <a:latin typeface="Segoe UI Semilight" panose="020B0402040204020203" pitchFamily="34" charset="0"/>
                <a:cs typeface="Segoe UI Semilight" panose="020B0402040204020203" pitchFamily="34" charset="0"/>
              </a:rPr>
              <a:t>Step 3: Select the Hub Site to associate with.</a:t>
            </a:r>
          </a:p>
          <a:p>
            <a:pPr>
              <a:lnSpc>
                <a:spcPct val="150000"/>
              </a:lnSpc>
            </a:pPr>
            <a:endParaRPr lang="en-US" sz="2000" dirty="0">
              <a:latin typeface="Segoe UI Semilight" panose="020B0402040204020203" pitchFamily="34" charset="0"/>
              <a:cs typeface="Segoe UI Semilight" panose="020B0402040204020203" pitchFamily="34" charset="0"/>
            </a:endParaRPr>
          </a:p>
          <a:p>
            <a:pPr>
              <a:lnSpc>
                <a:spcPct val="150000"/>
              </a:lnSpc>
            </a:pPr>
            <a:r>
              <a:rPr lang="en-US" sz="2000" dirty="0">
                <a:latin typeface="Segoe UI Semilight" panose="020B0402040204020203" pitchFamily="34" charset="0"/>
                <a:cs typeface="Segoe UI Semilight" panose="020B0402040204020203" pitchFamily="34" charset="0"/>
              </a:rPr>
              <a:t>Step 1: Connect the Admin site </a:t>
            </a:r>
          </a:p>
          <a:p>
            <a:pPr>
              <a:lnSpc>
                <a:spcPct val="150000"/>
              </a:lnSpc>
            </a:pPr>
            <a:r>
              <a:rPr lang="en-US" sz="2000" spc="-70" dirty="0">
                <a:solidFill>
                  <a:schemeClr val="accent2">
                    <a:lumMod val="75000"/>
                  </a:schemeClr>
                </a:solidFill>
              </a:rPr>
              <a:t>PS C:\Windows\system32&gt; </a:t>
            </a:r>
            <a:r>
              <a:rPr lang="en-US" sz="2000" spc="-70" dirty="0">
                <a:solidFill>
                  <a:srgbClr val="00B050"/>
                </a:solidFill>
              </a:rPr>
              <a:t>connect-</a:t>
            </a:r>
            <a:r>
              <a:rPr lang="en-US" sz="2000" spc="-70" dirty="0" err="1">
                <a:solidFill>
                  <a:srgbClr val="00B050"/>
                </a:solidFill>
              </a:rPr>
              <a:t>SPOService</a:t>
            </a:r>
            <a:r>
              <a:rPr lang="en-US" sz="2000" spc="-70" dirty="0">
                <a:solidFill>
                  <a:srgbClr val="00B050"/>
                </a:solidFill>
              </a:rPr>
              <a:t> -</a:t>
            </a:r>
            <a:r>
              <a:rPr lang="en-US" sz="2000" spc="-70" dirty="0" err="1">
                <a:solidFill>
                  <a:srgbClr val="00B050"/>
                </a:solidFill>
              </a:rPr>
              <a:t>Url</a:t>
            </a:r>
            <a:r>
              <a:rPr lang="en-US" sz="2000" spc="-70" dirty="0">
                <a:solidFill>
                  <a:srgbClr val="00B050"/>
                </a:solidFill>
              </a:rPr>
              <a:t> </a:t>
            </a:r>
          </a:p>
          <a:p>
            <a:pPr>
              <a:lnSpc>
                <a:spcPct val="150000"/>
              </a:lnSpc>
            </a:pPr>
            <a:r>
              <a:rPr lang="en-US" sz="2000" spc="-70" dirty="0">
                <a:solidFill>
                  <a:srgbClr val="00B050"/>
                </a:solidFill>
                <a:hlinkClick r:id="rId3"/>
              </a:rPr>
              <a:t>https://tenant-admin.sharepoint.com</a:t>
            </a:r>
            <a:endParaRPr lang="en-US" sz="2000" spc="-70" dirty="0">
              <a:gradFill>
                <a:gsLst>
                  <a:gs pos="2917">
                    <a:schemeClr val="bg2"/>
                  </a:gs>
                  <a:gs pos="95000">
                    <a:schemeClr val="bg2"/>
                  </a:gs>
                </a:gsLst>
                <a:lin ang="5400000" scaled="0"/>
              </a:gradFill>
            </a:endParaRPr>
          </a:p>
          <a:p>
            <a:pPr>
              <a:lnSpc>
                <a:spcPct val="150000"/>
              </a:lnSpc>
            </a:pPr>
            <a:r>
              <a:rPr lang="en-US" sz="2000" dirty="0">
                <a:latin typeface="Segoe UI Semilight" panose="020B0402040204020203" pitchFamily="34" charset="0"/>
                <a:cs typeface="Segoe UI Semilight" panose="020B0402040204020203" pitchFamily="34" charset="0"/>
              </a:rPr>
              <a:t>Step 2: Associate the site with Hub</a:t>
            </a:r>
          </a:p>
          <a:p>
            <a:pPr>
              <a:lnSpc>
                <a:spcPct val="150000"/>
              </a:lnSpc>
            </a:pPr>
            <a:r>
              <a:rPr lang="en-US" sz="2000" spc="-70" dirty="0">
                <a:solidFill>
                  <a:schemeClr val="accent2">
                    <a:lumMod val="75000"/>
                  </a:schemeClr>
                </a:solidFill>
              </a:rPr>
              <a:t>PS C:\Windows\system32&gt; </a:t>
            </a:r>
            <a:r>
              <a:rPr lang="en-US" sz="2000" spc="-70" dirty="0">
                <a:solidFill>
                  <a:srgbClr val="00B050"/>
                </a:solidFill>
              </a:rPr>
              <a:t>Add-</a:t>
            </a:r>
            <a:r>
              <a:rPr lang="en-US" sz="2000" spc="-70" dirty="0" err="1">
                <a:solidFill>
                  <a:srgbClr val="00B050"/>
                </a:solidFill>
              </a:rPr>
              <a:t>SPOHubSiteAssociation</a:t>
            </a:r>
            <a:r>
              <a:rPr lang="en-US" sz="2000" spc="-70" dirty="0">
                <a:solidFill>
                  <a:srgbClr val="00B050"/>
                </a:solidFill>
              </a:rPr>
              <a:t> </a:t>
            </a:r>
            <a:r>
              <a:rPr lang="en-US" sz="2000" spc="-70" dirty="0">
                <a:solidFill>
                  <a:srgbClr val="00B050"/>
                </a:solidFill>
                <a:hlinkClick r:id="rId4"/>
              </a:rPr>
              <a:t>https://tenant.sharepoint.com/sites/projects</a:t>
            </a:r>
            <a:r>
              <a:rPr lang="en-US" sz="2000" spc="-70" dirty="0">
                <a:solidFill>
                  <a:srgbClr val="00B050"/>
                </a:solidFill>
              </a:rPr>
              <a:t> -</a:t>
            </a:r>
            <a:r>
              <a:rPr lang="en-US" sz="2000" spc="-70" dirty="0" err="1">
                <a:solidFill>
                  <a:srgbClr val="00B050"/>
                </a:solidFill>
              </a:rPr>
              <a:t>HubSite</a:t>
            </a:r>
            <a:r>
              <a:rPr lang="en-US" sz="2000" spc="-70" dirty="0">
                <a:solidFill>
                  <a:srgbClr val="00B050"/>
                </a:solidFill>
              </a:rPr>
              <a:t> </a:t>
            </a:r>
            <a:r>
              <a:rPr lang="en-US" sz="2000" spc="-70" dirty="0">
                <a:solidFill>
                  <a:srgbClr val="00B050"/>
                </a:solidFill>
                <a:hlinkClick r:id="rId5"/>
              </a:rPr>
              <a:t>https://tenant.sharepoint.com/sites/hubsite</a:t>
            </a:r>
            <a:r>
              <a:rPr lang="en-US" sz="2000" spc="-70" dirty="0">
                <a:solidFill>
                  <a:srgbClr val="00B050"/>
                </a:solidFill>
              </a:rPr>
              <a:t> </a:t>
            </a:r>
          </a:p>
        </p:txBody>
      </p:sp>
      <p:sp>
        <p:nvSpPr>
          <p:cNvPr id="42" name="Title 1">
            <a:extLst>
              <a:ext uri="{FF2B5EF4-FFF2-40B4-BE49-F238E27FC236}">
                <a16:creationId xmlns:a16="http://schemas.microsoft.com/office/drawing/2014/main" id="{343DA094-A837-46B2-A375-606F29D5F426}"/>
              </a:ext>
            </a:extLst>
          </p:cNvPr>
          <p:cNvSpPr>
            <a:spLocks noGrp="1"/>
          </p:cNvSpPr>
          <p:nvPr>
            <p:ph type="title"/>
          </p:nvPr>
        </p:nvSpPr>
        <p:spPr>
          <a:xfrm>
            <a:off x="394324" y="249126"/>
            <a:ext cx="10764253" cy="747897"/>
          </a:xfrm>
        </p:spPr>
        <p:txBody>
          <a:bodyPr>
            <a:normAutofit/>
          </a:bodyPr>
          <a:lstStyle/>
          <a:p>
            <a:r>
              <a:rPr lang="en-IN" sz="3200" dirty="0">
                <a:solidFill>
                  <a:prstClr val="black"/>
                </a:solidFill>
                <a:latin typeface="Segoe UI Semibold" panose="020B0702040204020203" pitchFamily="34" charset="0"/>
                <a:cs typeface="Segoe UI Semibold" panose="020B0702040204020203" pitchFamily="34" charset="0"/>
              </a:rPr>
              <a:t>Demo – Associate sites with Hub sites</a:t>
            </a:r>
          </a:p>
        </p:txBody>
      </p:sp>
      <p:pic>
        <p:nvPicPr>
          <p:cNvPr id="4" name="Picture 3">
            <a:extLst>
              <a:ext uri="{FF2B5EF4-FFF2-40B4-BE49-F238E27FC236}">
                <a16:creationId xmlns:a16="http://schemas.microsoft.com/office/drawing/2014/main" id="{C2D8052B-8811-4EB8-B18D-6542738ACFFC}"/>
              </a:ext>
            </a:extLst>
          </p:cNvPr>
          <p:cNvPicPr>
            <a:picLocks noChangeAspect="1"/>
          </p:cNvPicPr>
          <p:nvPr/>
        </p:nvPicPr>
        <p:blipFill>
          <a:blip r:embed="rId6"/>
          <a:stretch>
            <a:fillRect/>
          </a:stretch>
        </p:blipFill>
        <p:spPr>
          <a:xfrm>
            <a:off x="6791828" y="1043940"/>
            <a:ext cx="2324100" cy="4495800"/>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FA2218AA-3C94-4D0A-BC34-CCDD6C96F05B}"/>
              </a:ext>
            </a:extLst>
          </p:cNvPr>
          <p:cNvPicPr>
            <a:picLocks noChangeAspect="1"/>
          </p:cNvPicPr>
          <p:nvPr/>
        </p:nvPicPr>
        <p:blipFill>
          <a:blip r:embed="rId7"/>
          <a:stretch>
            <a:fillRect/>
          </a:stretch>
        </p:blipFill>
        <p:spPr>
          <a:xfrm>
            <a:off x="9325893" y="166252"/>
            <a:ext cx="2606361" cy="654329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034415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What Sites Do I Have?</a:t>
            </a:r>
          </a:p>
        </p:txBody>
      </p:sp>
      <p:sp>
        <p:nvSpPr>
          <p:cNvPr id="12" name="Rectangle 11">
            <a:extLst>
              <a:ext uri="{FF2B5EF4-FFF2-40B4-BE49-F238E27FC236}">
                <a16:creationId xmlns:a16="http://schemas.microsoft.com/office/drawing/2014/main" id="{D3147C10-F125-4A7B-A290-1CAC59AA4873}"/>
              </a:ext>
            </a:extLst>
          </p:cNvPr>
          <p:cNvSpPr/>
          <p:nvPr/>
        </p:nvSpPr>
        <p:spPr>
          <a:xfrm>
            <a:off x="519743" y="1411214"/>
            <a:ext cx="10658330" cy="456215"/>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dirty="0">
                <a:solidFill>
                  <a:prstClr val="black"/>
                </a:solidFill>
                <a:latin typeface="Segoe UI" panose="020B0502040204020203" pitchFamily="34" charset="0"/>
                <a:cs typeface="Segoe UI" panose="020B0502040204020203" pitchFamily="34" charset="0"/>
              </a:rPr>
              <a:t>Inventory all Site Collections and output results to a CSV file using </a:t>
            </a:r>
            <a:r>
              <a:rPr lang="en-US" b="1" dirty="0">
                <a:solidFill>
                  <a:prstClr val="black"/>
                </a:solidFill>
                <a:latin typeface="Segoe UI" panose="020B0502040204020203" pitchFamily="34" charset="0"/>
                <a:cs typeface="Segoe UI" panose="020B0502040204020203" pitchFamily="34" charset="0"/>
              </a:rPr>
              <a:t>Get-</a:t>
            </a:r>
            <a:r>
              <a:rPr lang="en-US" b="1" dirty="0" err="1">
                <a:solidFill>
                  <a:prstClr val="black"/>
                </a:solidFill>
                <a:latin typeface="Segoe UI" panose="020B0502040204020203" pitchFamily="34" charset="0"/>
                <a:cs typeface="Segoe UI" panose="020B0502040204020203" pitchFamily="34" charset="0"/>
              </a:rPr>
              <a:t>SPOSite</a:t>
            </a:r>
            <a:endParaRPr lang="en-US" b="1" dirty="0">
              <a:solidFill>
                <a:prstClr val="black"/>
              </a:solidFill>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98C77EA9-5515-4449-BAF4-017B6ED07CAA}"/>
              </a:ext>
            </a:extLst>
          </p:cNvPr>
          <p:cNvSpPr txBox="1"/>
          <p:nvPr/>
        </p:nvSpPr>
        <p:spPr>
          <a:xfrm>
            <a:off x="846753" y="2112569"/>
            <a:ext cx="9127671" cy="338554"/>
          </a:xfrm>
          <a:prstGeom prst="rect">
            <a:avLst/>
          </a:prstGeom>
          <a:noFill/>
        </p:spPr>
        <p:txBody>
          <a:bodyPr wrap="square">
            <a:spAutoFit/>
          </a:bodyPr>
          <a:lstStyle/>
          <a:p>
            <a:r>
              <a:rPr lang="en-GB" sz="1600" dirty="0">
                <a:solidFill>
                  <a:schemeClr val="accent5">
                    <a:lumMod val="75000"/>
                  </a:schemeClr>
                </a:solidFill>
              </a:rPr>
              <a:t>Get-</a:t>
            </a:r>
            <a:r>
              <a:rPr lang="en-GB" sz="1600" dirty="0" err="1">
                <a:solidFill>
                  <a:schemeClr val="accent5">
                    <a:lumMod val="75000"/>
                  </a:schemeClr>
                </a:solidFill>
              </a:rPr>
              <a:t>SPOSite</a:t>
            </a:r>
            <a:r>
              <a:rPr lang="en-GB" sz="1600" dirty="0">
                <a:solidFill>
                  <a:schemeClr val="accent5">
                    <a:lumMod val="75000"/>
                  </a:schemeClr>
                </a:solidFill>
              </a:rPr>
              <a:t> | Export-CSV -</a:t>
            </a:r>
            <a:r>
              <a:rPr lang="en-GB" sz="1600" dirty="0" err="1">
                <a:solidFill>
                  <a:schemeClr val="accent5">
                    <a:lumMod val="75000"/>
                  </a:schemeClr>
                </a:solidFill>
              </a:rPr>
              <a:t>LiteralPath</a:t>
            </a:r>
            <a:r>
              <a:rPr lang="en-GB" sz="1600" dirty="0">
                <a:solidFill>
                  <a:schemeClr val="accent5">
                    <a:lumMod val="75000"/>
                  </a:schemeClr>
                </a:solidFill>
              </a:rPr>
              <a:t> c:\jenkins\SiteInventory.csv -</a:t>
            </a:r>
            <a:r>
              <a:rPr lang="en-GB" sz="1600" dirty="0" err="1">
                <a:solidFill>
                  <a:schemeClr val="accent5">
                    <a:lumMod val="75000"/>
                  </a:schemeClr>
                </a:solidFill>
              </a:rPr>
              <a:t>NoTypeInformation</a:t>
            </a:r>
            <a:endParaRPr lang="en-GB" sz="1600" dirty="0">
              <a:solidFill>
                <a:schemeClr val="accent5">
                  <a:lumMod val="75000"/>
                </a:schemeClr>
              </a:solidFill>
            </a:endParaRPr>
          </a:p>
        </p:txBody>
      </p:sp>
      <p:pic>
        <p:nvPicPr>
          <p:cNvPr id="5" name="Picture 4">
            <a:extLst>
              <a:ext uri="{FF2B5EF4-FFF2-40B4-BE49-F238E27FC236}">
                <a16:creationId xmlns:a16="http://schemas.microsoft.com/office/drawing/2014/main" id="{651BD402-0289-42C0-A1DB-8158D5784DBB}"/>
              </a:ext>
            </a:extLst>
          </p:cNvPr>
          <p:cNvPicPr>
            <a:picLocks noChangeAspect="1"/>
          </p:cNvPicPr>
          <p:nvPr/>
        </p:nvPicPr>
        <p:blipFill>
          <a:blip r:embed="rId3"/>
          <a:stretch>
            <a:fillRect/>
          </a:stretch>
        </p:blipFill>
        <p:spPr>
          <a:xfrm>
            <a:off x="1875453" y="2696263"/>
            <a:ext cx="8098971" cy="2874923"/>
          </a:xfrm>
          <a:prstGeom prst="rect">
            <a:avLst/>
          </a:prstGeom>
        </p:spPr>
      </p:pic>
      <p:sp>
        <p:nvSpPr>
          <p:cNvPr id="8" name="TextBox 7">
            <a:extLst>
              <a:ext uri="{FF2B5EF4-FFF2-40B4-BE49-F238E27FC236}">
                <a16:creationId xmlns:a16="http://schemas.microsoft.com/office/drawing/2014/main" id="{594F83EA-71EA-4567-85BC-1BA3C5DD2C83}"/>
              </a:ext>
            </a:extLst>
          </p:cNvPr>
          <p:cNvSpPr txBox="1"/>
          <p:nvPr/>
        </p:nvSpPr>
        <p:spPr>
          <a:xfrm>
            <a:off x="766835" y="5909740"/>
            <a:ext cx="10658329" cy="523220"/>
          </a:xfrm>
          <a:prstGeom prst="rect">
            <a:avLst/>
          </a:prstGeom>
          <a:noFill/>
        </p:spPr>
        <p:txBody>
          <a:bodyPr wrap="square">
            <a:spAutoFit/>
          </a:bodyPr>
          <a:lstStyle/>
          <a:p>
            <a:r>
              <a:rPr lang="en-GB" sz="1400" dirty="0"/>
              <a:t> </a:t>
            </a:r>
            <a:r>
              <a:rPr lang="en-GB" sz="1400" dirty="0">
                <a:solidFill>
                  <a:srgbClr val="0000FF"/>
                </a:solidFill>
                <a:latin typeface="Lucida Console" panose="020B0609040504020204" pitchFamily="49" charset="0"/>
              </a:rPr>
              <a:t>Import-CSV</a:t>
            </a:r>
            <a:r>
              <a:rPr lang="en-GB" sz="1400" dirty="0">
                <a:solidFill>
                  <a:prstClr val="black"/>
                </a:solidFill>
                <a:latin typeface="Lucida Console" panose="020B0609040504020204" pitchFamily="49" charset="0"/>
              </a:rPr>
              <a:t> </a:t>
            </a:r>
            <a:r>
              <a:rPr lang="en-GB" sz="1400" dirty="0">
                <a:solidFill>
                  <a:srgbClr val="000080"/>
                </a:solidFill>
                <a:latin typeface="Lucida Console" panose="020B0609040504020204" pitchFamily="49" charset="0"/>
              </a:rPr>
              <a:t>-</a:t>
            </a:r>
            <a:r>
              <a:rPr lang="en-GB" sz="1400" dirty="0" err="1">
                <a:solidFill>
                  <a:srgbClr val="000080"/>
                </a:solidFill>
                <a:latin typeface="Lucida Console" panose="020B0609040504020204" pitchFamily="49" charset="0"/>
              </a:rPr>
              <a:t>LiteralPath</a:t>
            </a:r>
            <a:r>
              <a:rPr lang="en-GB" sz="1400" dirty="0">
                <a:solidFill>
                  <a:prstClr val="black"/>
                </a:solidFill>
                <a:latin typeface="Lucida Console" panose="020B0609040504020204" pitchFamily="49" charset="0"/>
              </a:rPr>
              <a:t> </a:t>
            </a:r>
            <a:r>
              <a:rPr lang="en-GB" sz="1400" dirty="0">
                <a:solidFill>
                  <a:srgbClr val="8A2BE2"/>
                </a:solidFill>
                <a:latin typeface="Lucida Console" panose="020B0609040504020204" pitchFamily="49" charset="0"/>
              </a:rPr>
              <a:t>c:\jenkins\SiteInventory.csv</a:t>
            </a:r>
            <a:r>
              <a:rPr lang="en-GB" sz="1400" dirty="0">
                <a:solidFill>
                  <a:prstClr val="black"/>
                </a:solidFill>
                <a:latin typeface="Lucida Console" panose="020B0609040504020204" pitchFamily="49" charset="0"/>
              </a:rPr>
              <a:t> </a:t>
            </a:r>
            <a:r>
              <a:rPr lang="en-GB" sz="1400" dirty="0">
                <a:solidFill>
                  <a:srgbClr val="A9A9A9"/>
                </a:solidFill>
                <a:latin typeface="Lucida Console" panose="020B0609040504020204" pitchFamily="49" charset="0"/>
              </a:rPr>
              <a:t>|</a:t>
            </a:r>
            <a:r>
              <a:rPr lang="en-GB" sz="1400" dirty="0">
                <a:solidFill>
                  <a:prstClr val="black"/>
                </a:solidFill>
                <a:latin typeface="Lucida Console" panose="020B0609040504020204" pitchFamily="49" charset="0"/>
              </a:rPr>
              <a:t> </a:t>
            </a:r>
          </a:p>
          <a:p>
            <a:r>
              <a:rPr lang="en-GB" sz="1400" dirty="0" err="1">
                <a:solidFill>
                  <a:srgbClr val="0000FF"/>
                </a:solidFill>
                <a:latin typeface="Lucida Console" panose="020B0609040504020204" pitchFamily="49" charset="0"/>
              </a:rPr>
              <a:t>ForEach</a:t>
            </a:r>
            <a:r>
              <a:rPr lang="en-GB" sz="1400" dirty="0">
                <a:solidFill>
                  <a:srgbClr val="0000FF"/>
                </a:solidFill>
                <a:latin typeface="Lucida Console" panose="020B0609040504020204" pitchFamily="49" charset="0"/>
              </a:rPr>
              <a:t>-Object</a:t>
            </a:r>
            <a:r>
              <a:rPr lang="en-GB" sz="1400" dirty="0">
                <a:solidFill>
                  <a:prstClr val="black"/>
                </a:solidFill>
                <a:latin typeface="Lucida Console" panose="020B0609040504020204" pitchFamily="49" charset="0"/>
              </a:rPr>
              <a:t> {</a:t>
            </a:r>
          </a:p>
        </p:txBody>
      </p:sp>
    </p:spTree>
    <p:extLst>
      <p:ext uri="{BB962C8B-B14F-4D97-AF65-F5344CB8AC3E}">
        <p14:creationId xmlns:p14="http://schemas.microsoft.com/office/powerpoint/2010/main" val="14091608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Who Has Access?</a:t>
            </a:r>
          </a:p>
        </p:txBody>
      </p:sp>
      <p:sp>
        <p:nvSpPr>
          <p:cNvPr id="12" name="Rectangle 11">
            <a:extLst>
              <a:ext uri="{FF2B5EF4-FFF2-40B4-BE49-F238E27FC236}">
                <a16:creationId xmlns:a16="http://schemas.microsoft.com/office/drawing/2014/main" id="{D3147C10-F125-4A7B-A290-1CAC59AA4873}"/>
              </a:ext>
            </a:extLst>
          </p:cNvPr>
          <p:cNvSpPr/>
          <p:nvPr/>
        </p:nvSpPr>
        <p:spPr>
          <a:xfrm>
            <a:off x="519743" y="1411214"/>
            <a:ext cx="10658330" cy="456215"/>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dirty="0">
                <a:solidFill>
                  <a:prstClr val="black"/>
                </a:solidFill>
                <a:latin typeface="Segoe UI" panose="020B0502040204020203" pitchFamily="34" charset="0"/>
                <a:cs typeface="Segoe UI" panose="020B0502040204020203" pitchFamily="34" charset="0"/>
              </a:rPr>
              <a:t>List the SharePoint Groups that each user is a member of within a Site Collection using </a:t>
            </a:r>
            <a:r>
              <a:rPr lang="en-US" b="1" dirty="0">
                <a:solidFill>
                  <a:prstClr val="black"/>
                </a:solidFill>
                <a:latin typeface="Segoe UI" panose="020B0502040204020203" pitchFamily="34" charset="0"/>
                <a:cs typeface="Segoe UI" panose="020B0502040204020203" pitchFamily="34" charset="0"/>
              </a:rPr>
              <a:t>Get-</a:t>
            </a:r>
            <a:r>
              <a:rPr lang="en-US" b="1" dirty="0" err="1">
                <a:solidFill>
                  <a:prstClr val="black"/>
                </a:solidFill>
                <a:latin typeface="Segoe UI" panose="020B0502040204020203" pitchFamily="34" charset="0"/>
                <a:cs typeface="Segoe UI" panose="020B0502040204020203" pitchFamily="34" charset="0"/>
              </a:rPr>
              <a:t>SPOUser</a:t>
            </a:r>
            <a:endParaRPr lang="en-US" b="1" dirty="0">
              <a:solidFill>
                <a:prstClr val="black"/>
              </a:solidFill>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7C072496-4B85-4A95-8351-F52C0CCB2C11}"/>
              </a:ext>
            </a:extLst>
          </p:cNvPr>
          <p:cNvSpPr txBox="1"/>
          <p:nvPr/>
        </p:nvSpPr>
        <p:spPr>
          <a:xfrm>
            <a:off x="884076" y="2006282"/>
            <a:ext cx="10480610" cy="584775"/>
          </a:xfrm>
          <a:prstGeom prst="rect">
            <a:avLst/>
          </a:prstGeom>
          <a:noFill/>
        </p:spPr>
        <p:txBody>
          <a:bodyPr wrap="square">
            <a:spAutoFit/>
          </a:bodyPr>
          <a:lstStyle/>
          <a:p>
            <a:r>
              <a:rPr lang="en-GB" sz="1600" dirty="0">
                <a:solidFill>
                  <a:schemeClr val="accent5">
                    <a:lumMod val="75000"/>
                  </a:schemeClr>
                </a:solidFill>
              </a:rPr>
              <a:t>Get-</a:t>
            </a:r>
            <a:r>
              <a:rPr lang="en-GB" sz="1600" dirty="0" err="1">
                <a:solidFill>
                  <a:schemeClr val="accent5">
                    <a:lumMod val="75000"/>
                  </a:schemeClr>
                </a:solidFill>
              </a:rPr>
              <a:t>SPOUser</a:t>
            </a:r>
            <a:r>
              <a:rPr lang="en-GB" sz="1600" dirty="0">
                <a:solidFill>
                  <a:schemeClr val="accent5">
                    <a:lumMod val="75000"/>
                  </a:schemeClr>
                </a:solidFill>
              </a:rPr>
              <a:t> -Limit All -Site https://jpower4mvp.sharepoint.com/sites/SPFxTraining | Select DisplayName, </a:t>
            </a:r>
            <a:r>
              <a:rPr lang="en-GB" sz="1600" dirty="0" err="1">
                <a:solidFill>
                  <a:schemeClr val="accent5">
                    <a:lumMod val="75000"/>
                  </a:schemeClr>
                </a:solidFill>
              </a:rPr>
              <a:t>LoginName</a:t>
            </a:r>
            <a:r>
              <a:rPr lang="en-GB" sz="1600" dirty="0">
                <a:solidFill>
                  <a:schemeClr val="accent5">
                    <a:lumMod val="75000"/>
                  </a:schemeClr>
                </a:solidFill>
              </a:rPr>
              <a:t>, Groups</a:t>
            </a:r>
          </a:p>
        </p:txBody>
      </p:sp>
      <p:pic>
        <p:nvPicPr>
          <p:cNvPr id="5" name="Picture 4">
            <a:extLst>
              <a:ext uri="{FF2B5EF4-FFF2-40B4-BE49-F238E27FC236}">
                <a16:creationId xmlns:a16="http://schemas.microsoft.com/office/drawing/2014/main" id="{F1E49245-415C-49D1-BDE0-8BB439F07AE9}"/>
              </a:ext>
            </a:extLst>
          </p:cNvPr>
          <p:cNvPicPr>
            <a:picLocks noChangeAspect="1"/>
          </p:cNvPicPr>
          <p:nvPr/>
        </p:nvPicPr>
        <p:blipFill>
          <a:blip r:embed="rId3"/>
          <a:stretch>
            <a:fillRect/>
          </a:stretch>
        </p:blipFill>
        <p:spPr>
          <a:xfrm>
            <a:off x="884076" y="2729910"/>
            <a:ext cx="10525125" cy="3448050"/>
          </a:xfrm>
          <a:prstGeom prst="rect">
            <a:avLst/>
          </a:prstGeom>
        </p:spPr>
      </p:pic>
    </p:spTree>
    <p:extLst>
      <p:ext uri="{BB962C8B-B14F-4D97-AF65-F5344CB8AC3E}">
        <p14:creationId xmlns:p14="http://schemas.microsoft.com/office/powerpoint/2010/main" val="362391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Configuring External Access</a:t>
            </a:r>
          </a:p>
        </p:txBody>
      </p:sp>
      <p:sp>
        <p:nvSpPr>
          <p:cNvPr id="12" name="Rectangle 11">
            <a:extLst>
              <a:ext uri="{FF2B5EF4-FFF2-40B4-BE49-F238E27FC236}">
                <a16:creationId xmlns:a16="http://schemas.microsoft.com/office/drawing/2014/main" id="{D3147C10-F125-4A7B-A290-1CAC59AA4873}"/>
              </a:ext>
            </a:extLst>
          </p:cNvPr>
          <p:cNvSpPr/>
          <p:nvPr/>
        </p:nvSpPr>
        <p:spPr>
          <a:xfrm>
            <a:off x="519743" y="1411214"/>
            <a:ext cx="10658330" cy="2533707"/>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dirty="0">
                <a:solidFill>
                  <a:prstClr val="black"/>
                </a:solidFill>
                <a:latin typeface="Segoe UI" panose="020B0502040204020203" pitchFamily="34" charset="0"/>
                <a:cs typeface="Segoe UI" panose="020B0502040204020203" pitchFamily="34" charset="0"/>
              </a:rPr>
              <a:t>Configure the External Sharing Capability for a specific Site Collection</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dirty="0">
                <a:solidFill>
                  <a:prstClr val="black"/>
                </a:solidFill>
                <a:latin typeface="Segoe UI" panose="020B0502040204020203" pitchFamily="34" charset="0"/>
                <a:cs typeface="Segoe UI" panose="020B0502040204020203" pitchFamily="34" charset="0"/>
              </a:rPr>
              <a:t>Use </a:t>
            </a:r>
            <a:r>
              <a:rPr lang="en-US" b="1" dirty="0">
                <a:solidFill>
                  <a:prstClr val="black"/>
                </a:solidFill>
                <a:latin typeface="Segoe UI" panose="020B0502040204020203" pitchFamily="34" charset="0"/>
                <a:cs typeface="Segoe UI" panose="020B0502040204020203" pitchFamily="34" charset="0"/>
              </a:rPr>
              <a:t>Set-</a:t>
            </a:r>
            <a:r>
              <a:rPr lang="en-US" b="1" dirty="0" err="1">
                <a:solidFill>
                  <a:prstClr val="black"/>
                </a:solidFill>
                <a:latin typeface="Segoe UI" panose="020B0502040204020203" pitchFamily="34" charset="0"/>
                <a:cs typeface="Segoe UI" panose="020B0502040204020203" pitchFamily="34" charset="0"/>
              </a:rPr>
              <a:t>SPOSite</a:t>
            </a:r>
            <a:r>
              <a:rPr lang="en-US" dirty="0">
                <a:solidFill>
                  <a:prstClr val="black"/>
                </a:solidFill>
                <a:latin typeface="Segoe UI" panose="020B0502040204020203" pitchFamily="34" charset="0"/>
                <a:cs typeface="Segoe UI" panose="020B0502040204020203" pitchFamily="34" charset="0"/>
              </a:rPr>
              <a:t> with the </a:t>
            </a:r>
            <a:r>
              <a:rPr lang="en-US" b="1" dirty="0" err="1">
                <a:solidFill>
                  <a:prstClr val="black"/>
                </a:solidFill>
                <a:latin typeface="Segoe UI" panose="020B0502040204020203" pitchFamily="34" charset="0"/>
                <a:cs typeface="Segoe UI" panose="020B0502040204020203" pitchFamily="34" charset="0"/>
              </a:rPr>
              <a:t>SharingCapability</a:t>
            </a:r>
            <a:r>
              <a:rPr lang="en-US" dirty="0">
                <a:solidFill>
                  <a:prstClr val="black"/>
                </a:solidFill>
                <a:latin typeface="Segoe UI" panose="020B0502040204020203" pitchFamily="34" charset="0"/>
                <a:cs typeface="Segoe UI" panose="020B0502040204020203" pitchFamily="34" charset="0"/>
              </a:rPr>
              <a:t> parameter, options:</a:t>
            </a:r>
          </a:p>
          <a:p>
            <a:pPr marL="742950" lvl="1" indent="-285750">
              <a:lnSpc>
                <a:spcPct val="150000"/>
              </a:lnSpc>
              <a:buFont typeface="Wingdings" panose="05000000000000000000" pitchFamily="2" charset="2"/>
              <a:buChar char="ü"/>
              <a:defRPr/>
            </a:pPr>
            <a:r>
              <a:rPr lang="en-US" dirty="0">
                <a:solidFill>
                  <a:prstClr val="black"/>
                </a:solidFill>
                <a:latin typeface="Segoe UI" panose="020B0502040204020203" pitchFamily="34" charset="0"/>
                <a:cs typeface="Segoe UI" panose="020B0502040204020203" pitchFamily="34" charset="0"/>
              </a:rPr>
              <a:t>Disabled</a:t>
            </a:r>
          </a:p>
          <a:p>
            <a:pPr marL="742950" lvl="1" indent="-285750">
              <a:lnSpc>
                <a:spcPct val="150000"/>
              </a:lnSpc>
              <a:buFont typeface="Wingdings" panose="05000000000000000000" pitchFamily="2" charset="2"/>
              <a:buChar char="ü"/>
              <a:defRPr/>
            </a:pPr>
            <a:r>
              <a:rPr lang="en-US" dirty="0" err="1">
                <a:solidFill>
                  <a:prstClr val="black"/>
                </a:solidFill>
                <a:latin typeface="Segoe UI" panose="020B0502040204020203" pitchFamily="34" charset="0"/>
                <a:cs typeface="Segoe UI" panose="020B0502040204020203" pitchFamily="34" charset="0"/>
              </a:rPr>
              <a:t>ExternalUserAndGuestSharing</a:t>
            </a:r>
            <a:endParaRPr lang="en-US" dirty="0">
              <a:solidFill>
                <a:prstClr val="black"/>
              </a:solidFill>
              <a:latin typeface="Segoe UI" panose="020B0502040204020203" pitchFamily="34" charset="0"/>
              <a:cs typeface="Segoe UI" panose="020B0502040204020203" pitchFamily="34" charset="0"/>
            </a:endParaRPr>
          </a:p>
          <a:p>
            <a:pPr marL="742950" lvl="1" indent="-285750">
              <a:lnSpc>
                <a:spcPct val="150000"/>
              </a:lnSpc>
              <a:buFont typeface="Wingdings" panose="05000000000000000000" pitchFamily="2" charset="2"/>
              <a:buChar char="ü"/>
              <a:defRPr/>
            </a:pPr>
            <a:r>
              <a:rPr lang="en-US" dirty="0" err="1">
                <a:solidFill>
                  <a:prstClr val="black"/>
                </a:solidFill>
                <a:latin typeface="Segoe UI" panose="020B0502040204020203" pitchFamily="34" charset="0"/>
                <a:cs typeface="Segoe UI" panose="020B0502040204020203" pitchFamily="34" charset="0"/>
              </a:rPr>
              <a:t>ExternalUserSharingOnly</a:t>
            </a:r>
            <a:endParaRPr lang="en-US" dirty="0">
              <a:solidFill>
                <a:prstClr val="black"/>
              </a:solidFill>
              <a:latin typeface="Segoe UI" panose="020B0502040204020203" pitchFamily="34" charset="0"/>
              <a:cs typeface="Segoe UI" panose="020B0502040204020203" pitchFamily="34"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endParaRPr lang="en-US" dirty="0">
              <a:solidFill>
                <a:prstClr val="black"/>
              </a:solidFill>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288EB7D7-C6E4-4B04-A093-FFE637C5626C}"/>
              </a:ext>
            </a:extLst>
          </p:cNvPr>
          <p:cNvSpPr txBox="1"/>
          <p:nvPr/>
        </p:nvSpPr>
        <p:spPr>
          <a:xfrm>
            <a:off x="930729" y="3583155"/>
            <a:ext cx="9538218" cy="338554"/>
          </a:xfrm>
          <a:prstGeom prst="rect">
            <a:avLst/>
          </a:prstGeom>
          <a:noFill/>
        </p:spPr>
        <p:txBody>
          <a:bodyPr wrap="square">
            <a:spAutoFit/>
          </a:bodyPr>
          <a:lstStyle/>
          <a:p>
            <a:r>
              <a:rPr lang="en-GB" sz="1600" dirty="0">
                <a:solidFill>
                  <a:schemeClr val="accent5">
                    <a:lumMod val="75000"/>
                  </a:schemeClr>
                </a:solidFill>
              </a:rPr>
              <a:t>Set-</a:t>
            </a:r>
            <a:r>
              <a:rPr lang="en-GB" sz="1600" dirty="0" err="1">
                <a:solidFill>
                  <a:schemeClr val="accent5">
                    <a:lumMod val="75000"/>
                  </a:schemeClr>
                </a:solidFill>
              </a:rPr>
              <a:t>SPOSite</a:t>
            </a:r>
            <a:r>
              <a:rPr lang="en-GB" sz="1600" dirty="0">
                <a:solidFill>
                  <a:schemeClr val="accent5">
                    <a:lumMod val="75000"/>
                  </a:schemeClr>
                </a:solidFill>
              </a:rPr>
              <a:t> -Identity https://jpower4mvp.sharepoint.com/sites/testSC -</a:t>
            </a:r>
            <a:r>
              <a:rPr lang="en-GB" sz="1600" dirty="0" err="1">
                <a:solidFill>
                  <a:schemeClr val="accent5">
                    <a:lumMod val="75000"/>
                  </a:schemeClr>
                </a:solidFill>
              </a:rPr>
              <a:t>SharingCapability</a:t>
            </a:r>
            <a:r>
              <a:rPr lang="en-GB" sz="1600" dirty="0">
                <a:solidFill>
                  <a:schemeClr val="accent5">
                    <a:lumMod val="75000"/>
                  </a:schemeClr>
                </a:solidFill>
              </a:rPr>
              <a:t> Disabled</a:t>
            </a:r>
          </a:p>
        </p:txBody>
      </p:sp>
      <p:pic>
        <p:nvPicPr>
          <p:cNvPr id="5" name="Picture 4">
            <a:extLst>
              <a:ext uri="{FF2B5EF4-FFF2-40B4-BE49-F238E27FC236}">
                <a16:creationId xmlns:a16="http://schemas.microsoft.com/office/drawing/2014/main" id="{430DA7DA-CF2F-4A00-AB08-0BF9B3995B33}"/>
              </a:ext>
            </a:extLst>
          </p:cNvPr>
          <p:cNvPicPr>
            <a:picLocks noChangeAspect="1"/>
          </p:cNvPicPr>
          <p:nvPr/>
        </p:nvPicPr>
        <p:blipFill>
          <a:blip r:embed="rId3"/>
          <a:stretch>
            <a:fillRect/>
          </a:stretch>
        </p:blipFill>
        <p:spPr>
          <a:xfrm>
            <a:off x="1034142" y="4754960"/>
            <a:ext cx="10515600" cy="523875"/>
          </a:xfrm>
          <a:prstGeom prst="rect">
            <a:avLst/>
          </a:prstGeom>
        </p:spPr>
      </p:pic>
    </p:spTree>
    <p:extLst>
      <p:ext uri="{BB962C8B-B14F-4D97-AF65-F5344CB8AC3E}">
        <p14:creationId xmlns:p14="http://schemas.microsoft.com/office/powerpoint/2010/main" val="31427479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Auditing External Access</a:t>
            </a:r>
          </a:p>
        </p:txBody>
      </p:sp>
      <p:sp>
        <p:nvSpPr>
          <p:cNvPr id="12" name="Rectangle 11">
            <a:extLst>
              <a:ext uri="{FF2B5EF4-FFF2-40B4-BE49-F238E27FC236}">
                <a16:creationId xmlns:a16="http://schemas.microsoft.com/office/drawing/2014/main" id="{D3147C10-F125-4A7B-A290-1CAC59AA4873}"/>
              </a:ext>
            </a:extLst>
          </p:cNvPr>
          <p:cNvSpPr/>
          <p:nvPr/>
        </p:nvSpPr>
        <p:spPr>
          <a:xfrm>
            <a:off x="519743" y="1411214"/>
            <a:ext cx="10658330" cy="456215"/>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dirty="0">
                <a:solidFill>
                  <a:prstClr val="black"/>
                </a:solidFill>
                <a:latin typeface="Segoe UI" panose="020B0502040204020203" pitchFamily="34" charset="0"/>
                <a:cs typeface="Segoe UI" panose="020B0502040204020203" pitchFamily="34" charset="0"/>
              </a:rPr>
              <a:t>Who has access? Where do they have access? Who invited them?</a:t>
            </a:r>
          </a:p>
        </p:txBody>
      </p:sp>
      <p:pic>
        <p:nvPicPr>
          <p:cNvPr id="4" name="Picture 3">
            <a:extLst>
              <a:ext uri="{FF2B5EF4-FFF2-40B4-BE49-F238E27FC236}">
                <a16:creationId xmlns:a16="http://schemas.microsoft.com/office/drawing/2014/main" id="{82747C58-88D8-4EF1-858B-D200A3C1491D}"/>
              </a:ext>
            </a:extLst>
          </p:cNvPr>
          <p:cNvPicPr>
            <a:picLocks noChangeAspect="1"/>
          </p:cNvPicPr>
          <p:nvPr/>
        </p:nvPicPr>
        <p:blipFill>
          <a:blip r:embed="rId3"/>
          <a:stretch>
            <a:fillRect/>
          </a:stretch>
        </p:blipFill>
        <p:spPr>
          <a:xfrm>
            <a:off x="7093209" y="3021180"/>
            <a:ext cx="4999264" cy="3370290"/>
          </a:xfrm>
          <a:prstGeom prst="rect">
            <a:avLst/>
          </a:prstGeom>
        </p:spPr>
      </p:pic>
      <p:sp>
        <p:nvSpPr>
          <p:cNvPr id="9" name="TextBox 8">
            <a:extLst>
              <a:ext uri="{FF2B5EF4-FFF2-40B4-BE49-F238E27FC236}">
                <a16:creationId xmlns:a16="http://schemas.microsoft.com/office/drawing/2014/main" id="{75A02592-BC15-4C66-B4FD-87F5FFA8B8A7}"/>
              </a:ext>
            </a:extLst>
          </p:cNvPr>
          <p:cNvSpPr txBox="1"/>
          <p:nvPr/>
        </p:nvSpPr>
        <p:spPr>
          <a:xfrm>
            <a:off x="790768" y="1936904"/>
            <a:ext cx="9724831" cy="1223412"/>
          </a:xfrm>
          <a:prstGeom prst="rect">
            <a:avLst/>
          </a:prstGeom>
          <a:noFill/>
        </p:spPr>
        <p:txBody>
          <a:bodyPr wrap="square">
            <a:spAutoFit/>
          </a:bodyPr>
          <a:lstStyle/>
          <a:p>
            <a:r>
              <a:rPr lang="en-US" sz="1050" dirty="0"/>
              <a:t> </a:t>
            </a:r>
            <a:r>
              <a:rPr lang="en-US" sz="1050" dirty="0">
                <a:solidFill>
                  <a:srgbClr val="FF4500"/>
                </a:solidFill>
                <a:latin typeface="Lucida Console" panose="020B0609040504020204" pitchFamily="49" charset="0"/>
              </a:rPr>
              <a:t>$Sites</a:t>
            </a:r>
            <a:r>
              <a:rPr lang="en-US" sz="1050" dirty="0">
                <a:solidFill>
                  <a:prstClr val="black"/>
                </a:solidFill>
                <a:latin typeface="Lucida Console" panose="020B0609040504020204" pitchFamily="49" charset="0"/>
              </a:rPr>
              <a:t> </a:t>
            </a:r>
            <a:r>
              <a:rPr lang="en-US" sz="1050" dirty="0">
                <a:solidFill>
                  <a:srgbClr val="A9A9A9"/>
                </a:solidFill>
                <a:latin typeface="Lucida Console" panose="020B0609040504020204" pitchFamily="49" charset="0"/>
              </a:rPr>
              <a:t>=</a:t>
            </a:r>
            <a:r>
              <a:rPr lang="en-US" sz="1050" dirty="0">
                <a:solidFill>
                  <a:prstClr val="black"/>
                </a:solidFill>
                <a:latin typeface="Lucida Console" panose="020B0609040504020204" pitchFamily="49" charset="0"/>
              </a:rPr>
              <a:t> </a:t>
            </a:r>
            <a:r>
              <a:rPr lang="en-US" sz="1050" dirty="0">
                <a:solidFill>
                  <a:srgbClr val="0000FF"/>
                </a:solidFill>
                <a:latin typeface="Lucida Console" panose="020B0609040504020204" pitchFamily="49" charset="0"/>
              </a:rPr>
              <a:t>Get-</a:t>
            </a:r>
            <a:r>
              <a:rPr lang="en-US" sz="1050" dirty="0" err="1">
                <a:solidFill>
                  <a:srgbClr val="0000FF"/>
                </a:solidFill>
                <a:latin typeface="Lucida Console" panose="020B0609040504020204" pitchFamily="49" charset="0"/>
              </a:rPr>
              <a:t>SPOSite</a:t>
            </a:r>
            <a:r>
              <a:rPr lang="en-US" sz="1050" dirty="0">
                <a:solidFill>
                  <a:prstClr val="black"/>
                </a:solidFill>
                <a:latin typeface="Lucida Console" panose="020B0609040504020204" pitchFamily="49" charset="0"/>
              </a:rPr>
              <a:t> </a:t>
            </a:r>
            <a:r>
              <a:rPr lang="en-US" sz="1050" dirty="0">
                <a:solidFill>
                  <a:srgbClr val="A9A9A9"/>
                </a:solidFill>
                <a:latin typeface="Lucida Console" panose="020B0609040504020204" pitchFamily="49" charset="0"/>
              </a:rPr>
              <a:t>|</a:t>
            </a:r>
            <a:r>
              <a:rPr lang="en-US" sz="1050" dirty="0">
                <a:solidFill>
                  <a:prstClr val="black"/>
                </a:solidFill>
                <a:latin typeface="Lucida Console" panose="020B0609040504020204" pitchFamily="49" charset="0"/>
              </a:rPr>
              <a:t> </a:t>
            </a:r>
            <a:r>
              <a:rPr lang="en-US" sz="1050" dirty="0">
                <a:solidFill>
                  <a:srgbClr val="0000FF"/>
                </a:solidFill>
                <a:latin typeface="Lucida Console" panose="020B0609040504020204" pitchFamily="49" charset="0"/>
              </a:rPr>
              <a:t>Where</a:t>
            </a:r>
            <a:r>
              <a:rPr lang="en-US" sz="1050" dirty="0">
                <a:solidFill>
                  <a:prstClr val="black"/>
                </a:solidFill>
                <a:latin typeface="Lucida Console" panose="020B0609040504020204" pitchFamily="49" charset="0"/>
              </a:rPr>
              <a:t> {</a:t>
            </a:r>
            <a:r>
              <a:rPr lang="en-US" sz="1050" dirty="0">
                <a:solidFill>
                  <a:srgbClr val="FF4500"/>
                </a:solidFill>
                <a:latin typeface="Lucida Console" panose="020B0609040504020204" pitchFamily="49" charset="0"/>
              </a:rPr>
              <a:t>$_</a:t>
            </a:r>
            <a:r>
              <a:rPr lang="en-US" sz="1050" dirty="0">
                <a:solidFill>
                  <a:srgbClr val="A9A9A9"/>
                </a:solidFill>
                <a:latin typeface="Lucida Console" panose="020B0609040504020204" pitchFamily="49" charset="0"/>
              </a:rPr>
              <a:t>.</a:t>
            </a:r>
            <a:r>
              <a:rPr lang="en-US" sz="1050" dirty="0" err="1">
                <a:solidFill>
                  <a:prstClr val="black"/>
                </a:solidFill>
                <a:latin typeface="Lucida Console" panose="020B0609040504020204" pitchFamily="49" charset="0"/>
              </a:rPr>
              <a:t>sharingcapability</a:t>
            </a:r>
            <a:r>
              <a:rPr lang="en-US" sz="1050" dirty="0">
                <a:solidFill>
                  <a:prstClr val="black"/>
                </a:solidFill>
                <a:latin typeface="Lucida Console" panose="020B0609040504020204" pitchFamily="49" charset="0"/>
              </a:rPr>
              <a:t> </a:t>
            </a:r>
            <a:r>
              <a:rPr lang="en-US" sz="1050" dirty="0">
                <a:solidFill>
                  <a:srgbClr val="A9A9A9"/>
                </a:solidFill>
                <a:latin typeface="Lucida Console" panose="020B0609040504020204" pitchFamily="49" charset="0"/>
              </a:rPr>
              <a:t>-ne</a:t>
            </a:r>
            <a:r>
              <a:rPr lang="en-US" sz="1050" dirty="0">
                <a:solidFill>
                  <a:prstClr val="black"/>
                </a:solidFill>
                <a:latin typeface="Lucida Console" panose="020B0609040504020204" pitchFamily="49" charset="0"/>
              </a:rPr>
              <a:t> </a:t>
            </a:r>
            <a:r>
              <a:rPr lang="en-US" sz="1050" dirty="0">
                <a:solidFill>
                  <a:srgbClr val="8B0000"/>
                </a:solidFill>
                <a:latin typeface="Lucida Console" panose="020B0609040504020204" pitchFamily="49" charset="0"/>
              </a:rPr>
              <a:t>"Disabled"</a:t>
            </a:r>
            <a:r>
              <a:rPr lang="en-US" sz="1050" dirty="0">
                <a:solidFill>
                  <a:prstClr val="black"/>
                </a:solidFill>
                <a:latin typeface="Lucida Console" panose="020B0609040504020204" pitchFamily="49" charset="0"/>
              </a:rPr>
              <a:t>}</a:t>
            </a:r>
          </a:p>
          <a:p>
            <a:r>
              <a:rPr lang="en-GB" sz="1050" dirty="0">
                <a:solidFill>
                  <a:srgbClr val="00008B"/>
                </a:solidFill>
                <a:latin typeface="Lucida Console" panose="020B0609040504020204" pitchFamily="49" charset="0"/>
              </a:rPr>
              <a:t>Foreach</a:t>
            </a:r>
            <a:r>
              <a:rPr lang="en-GB" sz="1050" dirty="0">
                <a:solidFill>
                  <a:prstClr val="black"/>
                </a:solidFill>
                <a:latin typeface="Lucida Console" panose="020B0609040504020204" pitchFamily="49" charset="0"/>
              </a:rPr>
              <a:t> (</a:t>
            </a:r>
            <a:r>
              <a:rPr lang="en-GB" sz="1050" dirty="0">
                <a:solidFill>
                  <a:srgbClr val="FF4500"/>
                </a:solidFill>
                <a:latin typeface="Lucida Console" panose="020B0609040504020204" pitchFamily="49" charset="0"/>
              </a:rPr>
              <a:t>$Site</a:t>
            </a:r>
            <a:r>
              <a:rPr lang="en-GB" sz="1050" dirty="0">
                <a:solidFill>
                  <a:prstClr val="black"/>
                </a:solidFill>
                <a:latin typeface="Lucida Console" panose="020B0609040504020204" pitchFamily="49" charset="0"/>
              </a:rPr>
              <a:t> </a:t>
            </a:r>
            <a:r>
              <a:rPr lang="en-GB" sz="1050" dirty="0">
                <a:solidFill>
                  <a:srgbClr val="00008B"/>
                </a:solidFill>
                <a:latin typeface="Lucida Console" panose="020B0609040504020204" pitchFamily="49" charset="0"/>
              </a:rPr>
              <a:t>in</a:t>
            </a:r>
            <a:r>
              <a:rPr lang="en-GB" sz="1050" dirty="0">
                <a:solidFill>
                  <a:prstClr val="black"/>
                </a:solidFill>
                <a:latin typeface="Lucida Console" panose="020B0609040504020204" pitchFamily="49" charset="0"/>
              </a:rPr>
              <a:t> </a:t>
            </a:r>
            <a:r>
              <a:rPr lang="en-GB" sz="1050" dirty="0">
                <a:solidFill>
                  <a:srgbClr val="FF4500"/>
                </a:solidFill>
                <a:latin typeface="Lucida Console" panose="020B0609040504020204" pitchFamily="49" charset="0"/>
              </a:rPr>
              <a:t>$Sites</a:t>
            </a:r>
            <a:r>
              <a:rPr lang="en-GB" sz="1050" dirty="0">
                <a:solidFill>
                  <a:prstClr val="black"/>
                </a:solidFill>
                <a:latin typeface="Lucida Console" panose="020B0609040504020204" pitchFamily="49" charset="0"/>
              </a:rPr>
              <a:t>)</a:t>
            </a:r>
          </a:p>
          <a:p>
            <a:r>
              <a:rPr lang="en-GB" sz="1050" dirty="0">
                <a:solidFill>
                  <a:prstClr val="black"/>
                </a:solidFill>
                <a:latin typeface="Lucida Console" panose="020B0609040504020204" pitchFamily="49" charset="0"/>
              </a:rPr>
              <a:t>{</a:t>
            </a:r>
          </a:p>
          <a:p>
            <a:r>
              <a:rPr lang="en-US" sz="1050" dirty="0">
                <a:solidFill>
                  <a:srgbClr val="0000FF"/>
                </a:solidFill>
                <a:latin typeface="Lucida Console" panose="020B0609040504020204" pitchFamily="49" charset="0"/>
              </a:rPr>
              <a:t>Write-Host</a:t>
            </a:r>
            <a:r>
              <a:rPr lang="en-US" sz="1050" dirty="0">
                <a:solidFill>
                  <a:prstClr val="black"/>
                </a:solidFill>
                <a:latin typeface="Lucida Console" panose="020B0609040504020204" pitchFamily="49" charset="0"/>
              </a:rPr>
              <a:t> </a:t>
            </a:r>
            <a:r>
              <a:rPr lang="en-US" sz="1050" dirty="0">
                <a:solidFill>
                  <a:srgbClr val="8B0000"/>
                </a:solidFill>
                <a:latin typeface="Lucida Console" panose="020B0609040504020204" pitchFamily="49" charset="0"/>
              </a:rPr>
              <a:t>"Checking"</a:t>
            </a:r>
            <a:r>
              <a:rPr lang="en-US" sz="1050" dirty="0">
                <a:solidFill>
                  <a:prstClr val="black"/>
                </a:solidFill>
                <a:latin typeface="Lucida Console" panose="020B0609040504020204" pitchFamily="49" charset="0"/>
              </a:rPr>
              <a:t> </a:t>
            </a:r>
            <a:r>
              <a:rPr lang="en-US" sz="1050" dirty="0">
                <a:solidFill>
                  <a:srgbClr val="FF4500"/>
                </a:solidFill>
                <a:latin typeface="Lucida Console" panose="020B0609040504020204" pitchFamily="49" charset="0"/>
              </a:rPr>
              <a:t>$Site</a:t>
            </a:r>
            <a:r>
              <a:rPr lang="en-US" sz="1050" dirty="0">
                <a:solidFill>
                  <a:srgbClr val="A9A9A9"/>
                </a:solidFill>
                <a:latin typeface="Lucida Console" panose="020B0609040504020204" pitchFamily="49" charset="0"/>
              </a:rPr>
              <a:t>.</a:t>
            </a:r>
            <a:r>
              <a:rPr lang="en-US" sz="1050" dirty="0">
                <a:solidFill>
                  <a:prstClr val="black"/>
                </a:solidFill>
                <a:latin typeface="Lucida Console" panose="020B0609040504020204" pitchFamily="49" charset="0"/>
              </a:rPr>
              <a:t>URL </a:t>
            </a:r>
            <a:r>
              <a:rPr lang="en-US" sz="1050" dirty="0">
                <a:solidFill>
                  <a:srgbClr val="000080"/>
                </a:solidFill>
                <a:latin typeface="Lucida Console" panose="020B0609040504020204" pitchFamily="49" charset="0"/>
              </a:rPr>
              <a:t>-</a:t>
            </a:r>
            <a:r>
              <a:rPr lang="en-US" sz="1050" dirty="0" err="1">
                <a:solidFill>
                  <a:srgbClr val="000080"/>
                </a:solidFill>
                <a:latin typeface="Lucida Console" panose="020B0609040504020204" pitchFamily="49" charset="0"/>
              </a:rPr>
              <a:t>ForegroundColor</a:t>
            </a:r>
            <a:r>
              <a:rPr lang="en-US" sz="1050" dirty="0">
                <a:solidFill>
                  <a:prstClr val="black"/>
                </a:solidFill>
                <a:latin typeface="Lucida Console" panose="020B0609040504020204" pitchFamily="49" charset="0"/>
              </a:rPr>
              <a:t> </a:t>
            </a:r>
            <a:r>
              <a:rPr lang="en-US" sz="1050" dirty="0">
                <a:solidFill>
                  <a:srgbClr val="8A2BE2"/>
                </a:solidFill>
                <a:latin typeface="Lucida Console" panose="020B0609040504020204" pitchFamily="49" charset="0"/>
              </a:rPr>
              <a:t>Green</a:t>
            </a:r>
            <a:endParaRPr lang="en-US" sz="1050" dirty="0">
              <a:solidFill>
                <a:prstClr val="black"/>
              </a:solidFill>
              <a:latin typeface="Lucida Console" panose="020B0609040504020204" pitchFamily="49" charset="0"/>
            </a:endParaRPr>
          </a:p>
          <a:p>
            <a:r>
              <a:rPr lang="en-US" sz="1050" dirty="0">
                <a:solidFill>
                  <a:srgbClr val="0000FF"/>
                </a:solidFill>
                <a:latin typeface="Lucida Console" panose="020B0609040504020204" pitchFamily="49" charset="0"/>
              </a:rPr>
              <a:t>Write-Host</a:t>
            </a:r>
            <a:r>
              <a:rPr lang="en-US" sz="1050" dirty="0">
                <a:solidFill>
                  <a:prstClr val="black"/>
                </a:solidFill>
                <a:latin typeface="Lucida Console" panose="020B0609040504020204" pitchFamily="49" charset="0"/>
              </a:rPr>
              <a:t> </a:t>
            </a:r>
            <a:r>
              <a:rPr lang="en-US" sz="1050" dirty="0">
                <a:solidFill>
                  <a:srgbClr val="8B0000"/>
                </a:solidFill>
                <a:latin typeface="Lucida Console" panose="020B0609040504020204" pitchFamily="49" charset="0"/>
              </a:rPr>
              <a:t>"Sharing Capability: "</a:t>
            </a:r>
            <a:r>
              <a:rPr lang="en-US" sz="1050" dirty="0">
                <a:solidFill>
                  <a:prstClr val="black"/>
                </a:solidFill>
                <a:latin typeface="Lucida Console" panose="020B0609040504020204" pitchFamily="49" charset="0"/>
              </a:rPr>
              <a:t> </a:t>
            </a:r>
            <a:r>
              <a:rPr lang="en-US" sz="1050" dirty="0">
                <a:solidFill>
                  <a:srgbClr val="FF4500"/>
                </a:solidFill>
                <a:latin typeface="Lucida Console" panose="020B0609040504020204" pitchFamily="49" charset="0"/>
              </a:rPr>
              <a:t>$</a:t>
            </a:r>
            <a:r>
              <a:rPr lang="en-US" sz="1050" dirty="0" err="1">
                <a:solidFill>
                  <a:srgbClr val="FF4500"/>
                </a:solidFill>
                <a:latin typeface="Lucida Console" panose="020B0609040504020204" pitchFamily="49" charset="0"/>
              </a:rPr>
              <a:t>Site</a:t>
            </a:r>
            <a:r>
              <a:rPr lang="en-US" sz="1050" dirty="0" err="1">
                <a:solidFill>
                  <a:srgbClr val="A9A9A9"/>
                </a:solidFill>
                <a:latin typeface="Lucida Console" panose="020B0609040504020204" pitchFamily="49" charset="0"/>
              </a:rPr>
              <a:t>.</a:t>
            </a:r>
            <a:r>
              <a:rPr lang="en-US" sz="1050" dirty="0" err="1">
                <a:solidFill>
                  <a:prstClr val="black"/>
                </a:solidFill>
                <a:latin typeface="Lucida Console" panose="020B0609040504020204" pitchFamily="49" charset="0"/>
              </a:rPr>
              <a:t>SharingCapability</a:t>
            </a:r>
            <a:r>
              <a:rPr lang="en-US" sz="1050" dirty="0">
                <a:solidFill>
                  <a:prstClr val="black"/>
                </a:solidFill>
                <a:latin typeface="Lucida Console" panose="020B0609040504020204" pitchFamily="49" charset="0"/>
              </a:rPr>
              <a:t> </a:t>
            </a:r>
            <a:r>
              <a:rPr lang="en-US" sz="1050" dirty="0">
                <a:solidFill>
                  <a:srgbClr val="000080"/>
                </a:solidFill>
                <a:latin typeface="Lucida Console" panose="020B0609040504020204" pitchFamily="49" charset="0"/>
              </a:rPr>
              <a:t>-</a:t>
            </a:r>
            <a:r>
              <a:rPr lang="en-US" sz="1050" dirty="0" err="1">
                <a:solidFill>
                  <a:srgbClr val="000080"/>
                </a:solidFill>
                <a:latin typeface="Lucida Console" panose="020B0609040504020204" pitchFamily="49" charset="0"/>
              </a:rPr>
              <a:t>ForegroundColor</a:t>
            </a:r>
            <a:r>
              <a:rPr lang="en-US" sz="1050" dirty="0">
                <a:solidFill>
                  <a:prstClr val="black"/>
                </a:solidFill>
                <a:latin typeface="Lucida Console" panose="020B0609040504020204" pitchFamily="49" charset="0"/>
              </a:rPr>
              <a:t> </a:t>
            </a:r>
            <a:r>
              <a:rPr lang="en-US" sz="1050" dirty="0">
                <a:solidFill>
                  <a:srgbClr val="8A2BE2"/>
                </a:solidFill>
                <a:latin typeface="Lucida Console" panose="020B0609040504020204" pitchFamily="49" charset="0"/>
              </a:rPr>
              <a:t>Yellow</a:t>
            </a:r>
            <a:endParaRPr lang="en-US" sz="1050" dirty="0">
              <a:solidFill>
                <a:prstClr val="black"/>
              </a:solidFill>
              <a:latin typeface="Lucida Console" panose="020B0609040504020204" pitchFamily="49" charset="0"/>
            </a:endParaRPr>
          </a:p>
          <a:p>
            <a:r>
              <a:rPr lang="en-GB" sz="1050" dirty="0">
                <a:solidFill>
                  <a:srgbClr val="0000FF"/>
                </a:solidFill>
                <a:latin typeface="Lucida Console" panose="020B0609040504020204" pitchFamily="49" charset="0"/>
              </a:rPr>
              <a:t>Get-</a:t>
            </a:r>
            <a:r>
              <a:rPr lang="en-GB" sz="1050" dirty="0" err="1">
                <a:solidFill>
                  <a:srgbClr val="0000FF"/>
                </a:solidFill>
                <a:latin typeface="Lucida Console" panose="020B0609040504020204" pitchFamily="49" charset="0"/>
              </a:rPr>
              <a:t>SPOExternalUser</a:t>
            </a:r>
            <a:r>
              <a:rPr lang="en-GB" sz="1050" dirty="0">
                <a:solidFill>
                  <a:prstClr val="black"/>
                </a:solidFill>
                <a:latin typeface="Lucida Console" panose="020B0609040504020204" pitchFamily="49" charset="0"/>
              </a:rPr>
              <a:t> </a:t>
            </a:r>
            <a:r>
              <a:rPr lang="en-GB" sz="1050" dirty="0">
                <a:solidFill>
                  <a:srgbClr val="000080"/>
                </a:solidFill>
                <a:latin typeface="Lucida Console" panose="020B0609040504020204" pitchFamily="49" charset="0"/>
              </a:rPr>
              <a:t>-</a:t>
            </a:r>
            <a:r>
              <a:rPr lang="en-GB" sz="1050" dirty="0" err="1">
                <a:solidFill>
                  <a:srgbClr val="000080"/>
                </a:solidFill>
                <a:latin typeface="Lucida Console" panose="020B0609040504020204" pitchFamily="49" charset="0"/>
              </a:rPr>
              <a:t>SiteUrl</a:t>
            </a:r>
            <a:r>
              <a:rPr lang="en-GB" sz="1050" dirty="0">
                <a:solidFill>
                  <a:prstClr val="black"/>
                </a:solidFill>
                <a:latin typeface="Lucida Console" panose="020B0609040504020204" pitchFamily="49" charset="0"/>
              </a:rPr>
              <a:t> </a:t>
            </a:r>
            <a:r>
              <a:rPr lang="en-GB" sz="1050" dirty="0">
                <a:solidFill>
                  <a:srgbClr val="FF4500"/>
                </a:solidFill>
                <a:latin typeface="Lucida Console" panose="020B0609040504020204" pitchFamily="49" charset="0"/>
              </a:rPr>
              <a:t>$Site</a:t>
            </a:r>
            <a:r>
              <a:rPr lang="en-GB" sz="1050" dirty="0">
                <a:solidFill>
                  <a:srgbClr val="A9A9A9"/>
                </a:solidFill>
                <a:latin typeface="Lucida Console" panose="020B0609040504020204" pitchFamily="49" charset="0"/>
              </a:rPr>
              <a:t>.</a:t>
            </a:r>
            <a:r>
              <a:rPr lang="en-GB" sz="1050" dirty="0">
                <a:solidFill>
                  <a:prstClr val="black"/>
                </a:solidFill>
                <a:latin typeface="Lucida Console" panose="020B0609040504020204" pitchFamily="49" charset="0"/>
              </a:rPr>
              <a:t>URL </a:t>
            </a:r>
            <a:r>
              <a:rPr lang="en-GB" sz="1050" dirty="0">
                <a:solidFill>
                  <a:srgbClr val="A9A9A9"/>
                </a:solidFill>
                <a:latin typeface="Lucida Console" panose="020B0609040504020204" pitchFamily="49" charset="0"/>
              </a:rPr>
              <a:t>|</a:t>
            </a:r>
            <a:r>
              <a:rPr lang="en-GB" sz="1050" dirty="0">
                <a:solidFill>
                  <a:prstClr val="black"/>
                </a:solidFill>
                <a:latin typeface="Lucida Console" panose="020B0609040504020204" pitchFamily="49" charset="0"/>
              </a:rPr>
              <a:t> </a:t>
            </a:r>
            <a:r>
              <a:rPr lang="en-GB" sz="1050" dirty="0">
                <a:solidFill>
                  <a:srgbClr val="0000FF"/>
                </a:solidFill>
                <a:latin typeface="Lucida Console" panose="020B0609040504020204" pitchFamily="49" charset="0"/>
              </a:rPr>
              <a:t>select</a:t>
            </a:r>
            <a:r>
              <a:rPr lang="en-GB" sz="1050" dirty="0">
                <a:solidFill>
                  <a:prstClr val="black"/>
                </a:solidFill>
                <a:latin typeface="Lucida Console" panose="020B0609040504020204" pitchFamily="49" charset="0"/>
              </a:rPr>
              <a:t> </a:t>
            </a:r>
            <a:r>
              <a:rPr lang="en-GB" sz="1050" dirty="0">
                <a:solidFill>
                  <a:srgbClr val="8A2BE2"/>
                </a:solidFill>
                <a:latin typeface="Lucida Console" panose="020B0609040504020204" pitchFamily="49" charset="0"/>
              </a:rPr>
              <a:t>DisplayName</a:t>
            </a:r>
            <a:r>
              <a:rPr lang="en-GB" sz="1050" dirty="0">
                <a:solidFill>
                  <a:srgbClr val="A9A9A9"/>
                </a:solidFill>
                <a:latin typeface="Lucida Console" panose="020B0609040504020204" pitchFamily="49" charset="0"/>
              </a:rPr>
              <a:t>,</a:t>
            </a:r>
            <a:r>
              <a:rPr lang="en-GB" sz="1050" dirty="0">
                <a:solidFill>
                  <a:prstClr val="black"/>
                </a:solidFill>
                <a:latin typeface="Lucida Console" panose="020B0609040504020204" pitchFamily="49" charset="0"/>
              </a:rPr>
              <a:t> </a:t>
            </a:r>
            <a:r>
              <a:rPr lang="en-GB" sz="1050" dirty="0">
                <a:solidFill>
                  <a:srgbClr val="8A2BE2"/>
                </a:solidFill>
                <a:latin typeface="Lucida Console" panose="020B0609040504020204" pitchFamily="49" charset="0"/>
              </a:rPr>
              <a:t>Email</a:t>
            </a:r>
            <a:r>
              <a:rPr lang="en-GB" sz="1050" dirty="0">
                <a:solidFill>
                  <a:srgbClr val="A9A9A9"/>
                </a:solidFill>
                <a:latin typeface="Lucida Console" panose="020B0609040504020204" pitchFamily="49" charset="0"/>
              </a:rPr>
              <a:t>,</a:t>
            </a:r>
            <a:r>
              <a:rPr lang="en-GB" sz="1050" dirty="0">
                <a:solidFill>
                  <a:prstClr val="black"/>
                </a:solidFill>
                <a:latin typeface="Lucida Console" panose="020B0609040504020204" pitchFamily="49" charset="0"/>
              </a:rPr>
              <a:t> </a:t>
            </a:r>
            <a:r>
              <a:rPr lang="en-GB" sz="1050" dirty="0" err="1">
                <a:solidFill>
                  <a:srgbClr val="8A2BE2"/>
                </a:solidFill>
                <a:latin typeface="Lucida Console" panose="020B0609040504020204" pitchFamily="49" charset="0"/>
              </a:rPr>
              <a:t>InvitedBy</a:t>
            </a:r>
            <a:r>
              <a:rPr lang="en-GB" sz="1050" dirty="0">
                <a:solidFill>
                  <a:srgbClr val="A9A9A9"/>
                </a:solidFill>
                <a:latin typeface="Lucida Console" panose="020B0609040504020204" pitchFamily="49" charset="0"/>
              </a:rPr>
              <a:t>,</a:t>
            </a:r>
            <a:r>
              <a:rPr lang="en-GB" sz="1050" dirty="0">
                <a:solidFill>
                  <a:prstClr val="black"/>
                </a:solidFill>
                <a:latin typeface="Lucida Console" panose="020B0609040504020204" pitchFamily="49" charset="0"/>
              </a:rPr>
              <a:t> </a:t>
            </a:r>
            <a:r>
              <a:rPr lang="en-GB" sz="1050" dirty="0" err="1">
                <a:solidFill>
                  <a:srgbClr val="8A2BE2"/>
                </a:solidFill>
                <a:latin typeface="Lucida Console" panose="020B0609040504020204" pitchFamily="49" charset="0"/>
              </a:rPr>
              <a:t>WhenCreated</a:t>
            </a:r>
            <a:r>
              <a:rPr lang="en-GB" sz="1050" dirty="0">
                <a:solidFill>
                  <a:prstClr val="black"/>
                </a:solidFill>
                <a:latin typeface="Lucida Console" panose="020B0609040504020204" pitchFamily="49" charset="0"/>
              </a:rPr>
              <a:t> </a:t>
            </a:r>
            <a:r>
              <a:rPr lang="en-GB" sz="1050" dirty="0">
                <a:solidFill>
                  <a:srgbClr val="A9A9A9"/>
                </a:solidFill>
                <a:latin typeface="Lucida Console" panose="020B0609040504020204" pitchFamily="49" charset="0"/>
              </a:rPr>
              <a:t>|</a:t>
            </a:r>
            <a:r>
              <a:rPr lang="en-GB" sz="1050" dirty="0">
                <a:solidFill>
                  <a:prstClr val="black"/>
                </a:solidFill>
                <a:latin typeface="Lucida Console" panose="020B0609040504020204" pitchFamily="49" charset="0"/>
              </a:rPr>
              <a:t> </a:t>
            </a:r>
            <a:r>
              <a:rPr lang="en-GB" sz="1050" dirty="0">
                <a:solidFill>
                  <a:srgbClr val="0000FF"/>
                </a:solidFill>
                <a:latin typeface="Lucida Console" panose="020B0609040504020204" pitchFamily="49" charset="0"/>
              </a:rPr>
              <a:t>FT</a:t>
            </a:r>
            <a:r>
              <a:rPr lang="en-GB" sz="1050" dirty="0">
                <a:solidFill>
                  <a:prstClr val="black"/>
                </a:solidFill>
                <a:latin typeface="Lucida Console" panose="020B0609040504020204" pitchFamily="49" charset="0"/>
              </a:rPr>
              <a:t> </a:t>
            </a:r>
            <a:r>
              <a:rPr lang="en-GB" sz="1050" dirty="0">
                <a:solidFill>
                  <a:srgbClr val="000080"/>
                </a:solidFill>
                <a:latin typeface="Lucida Console" panose="020B0609040504020204" pitchFamily="49" charset="0"/>
              </a:rPr>
              <a:t>-</a:t>
            </a:r>
            <a:r>
              <a:rPr lang="en-GB" sz="1050" dirty="0" err="1">
                <a:solidFill>
                  <a:srgbClr val="000080"/>
                </a:solidFill>
                <a:latin typeface="Lucida Console" panose="020B0609040504020204" pitchFamily="49" charset="0"/>
              </a:rPr>
              <a:t>AutoSize</a:t>
            </a:r>
            <a:endParaRPr lang="en-GB" sz="1050" dirty="0">
              <a:solidFill>
                <a:prstClr val="black"/>
              </a:solidFill>
              <a:latin typeface="Lucida Console" panose="020B0609040504020204" pitchFamily="49" charset="0"/>
            </a:endParaRPr>
          </a:p>
          <a:p>
            <a:r>
              <a:rPr lang="en-GB" sz="1050" dirty="0">
                <a:solidFill>
                  <a:prstClr val="black"/>
                </a:solidFill>
                <a:latin typeface="Lucida Console" panose="020B0609040504020204" pitchFamily="49" charset="0"/>
              </a:rPr>
              <a:t>} </a:t>
            </a:r>
          </a:p>
        </p:txBody>
      </p:sp>
    </p:spTree>
    <p:extLst>
      <p:ext uri="{BB962C8B-B14F-4D97-AF65-F5344CB8AC3E}">
        <p14:creationId xmlns:p14="http://schemas.microsoft.com/office/powerpoint/2010/main" val="40753835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Site Level Administration</a:t>
            </a:r>
          </a:p>
        </p:txBody>
      </p:sp>
      <p:sp>
        <p:nvSpPr>
          <p:cNvPr id="12" name="Rectangle 11">
            <a:extLst>
              <a:ext uri="{FF2B5EF4-FFF2-40B4-BE49-F238E27FC236}">
                <a16:creationId xmlns:a16="http://schemas.microsoft.com/office/drawing/2014/main" id="{D3147C10-F125-4A7B-A290-1CAC59AA4873}"/>
              </a:ext>
            </a:extLst>
          </p:cNvPr>
          <p:cNvSpPr/>
          <p:nvPr/>
        </p:nvSpPr>
        <p:spPr>
          <a:xfrm>
            <a:off x="519743" y="1411214"/>
            <a:ext cx="10658330" cy="3364704"/>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dirty="0">
                <a:solidFill>
                  <a:prstClr val="black"/>
                </a:solidFill>
                <a:latin typeface="Segoe UI" panose="020B0502040204020203" pitchFamily="34" charset="0"/>
                <a:cs typeface="Segoe UI" panose="020B0502040204020203" pitchFamily="34" charset="0"/>
              </a:rPr>
              <a:t>Set-</a:t>
            </a:r>
            <a:r>
              <a:rPr lang="en-US" dirty="0" err="1">
                <a:solidFill>
                  <a:prstClr val="black"/>
                </a:solidFill>
                <a:latin typeface="Segoe UI" panose="020B0502040204020203" pitchFamily="34" charset="0"/>
                <a:cs typeface="Segoe UI" panose="020B0502040204020203" pitchFamily="34" charset="0"/>
              </a:rPr>
              <a:t>SPOSite</a:t>
            </a:r>
            <a:r>
              <a:rPr lang="en-US" dirty="0">
                <a:solidFill>
                  <a:prstClr val="black"/>
                </a:solidFill>
                <a:latin typeface="Segoe UI" panose="020B0502040204020203" pitchFamily="34" charset="0"/>
                <a:cs typeface="Segoe UI" panose="020B0502040204020203" pitchFamily="34" charset="0"/>
              </a:rPr>
              <a:t> can be used to:</a:t>
            </a:r>
          </a:p>
          <a:p>
            <a:pPr marL="742950" lvl="1" indent="-285750">
              <a:lnSpc>
                <a:spcPct val="150000"/>
              </a:lnSpc>
              <a:buFont typeface="Wingdings" panose="05000000000000000000" pitchFamily="2" charset="2"/>
              <a:buChar char="§"/>
              <a:defRPr/>
            </a:pPr>
            <a:r>
              <a:rPr lang="en-US" dirty="0">
                <a:solidFill>
                  <a:prstClr val="black"/>
                </a:solidFill>
                <a:latin typeface="Segoe UI" panose="020B0502040204020203" pitchFamily="34" charset="0"/>
                <a:cs typeface="Segoe UI" panose="020B0502040204020203" pitchFamily="34" charset="0"/>
              </a:rPr>
              <a:t>Change Site Owner</a:t>
            </a:r>
          </a:p>
          <a:p>
            <a:pPr marL="742950" lvl="1" indent="-285750">
              <a:lnSpc>
                <a:spcPct val="150000"/>
              </a:lnSpc>
              <a:buFont typeface="Wingdings" panose="05000000000000000000" pitchFamily="2" charset="2"/>
              <a:buChar char="§"/>
              <a:defRPr/>
            </a:pPr>
            <a:endParaRPr lang="en-US" dirty="0">
              <a:solidFill>
                <a:prstClr val="black"/>
              </a:solidFill>
              <a:latin typeface="Segoe UI" panose="020B0502040204020203" pitchFamily="34" charset="0"/>
              <a:cs typeface="Segoe UI" panose="020B0502040204020203" pitchFamily="34" charset="0"/>
            </a:endParaRPr>
          </a:p>
          <a:p>
            <a:pPr marL="742950" lvl="1" indent="-285750">
              <a:lnSpc>
                <a:spcPct val="150000"/>
              </a:lnSpc>
              <a:buFont typeface="Wingdings" panose="05000000000000000000" pitchFamily="2" charset="2"/>
              <a:buChar char="§"/>
              <a:defRPr/>
            </a:pPr>
            <a:endParaRPr lang="en-US" dirty="0">
              <a:solidFill>
                <a:prstClr val="black"/>
              </a:solidFill>
              <a:latin typeface="Segoe UI" panose="020B0502040204020203" pitchFamily="34" charset="0"/>
              <a:cs typeface="Segoe UI" panose="020B0502040204020203" pitchFamily="34" charset="0"/>
            </a:endParaRPr>
          </a:p>
          <a:p>
            <a:pPr marL="742950" lvl="1" indent="-285750">
              <a:lnSpc>
                <a:spcPct val="150000"/>
              </a:lnSpc>
              <a:buFont typeface="Wingdings" panose="05000000000000000000" pitchFamily="2" charset="2"/>
              <a:buChar char="§"/>
              <a:defRPr/>
            </a:pPr>
            <a:r>
              <a:rPr lang="en-US" dirty="0">
                <a:solidFill>
                  <a:prstClr val="black"/>
                </a:solidFill>
                <a:latin typeface="Segoe UI" panose="020B0502040204020203" pitchFamily="34" charset="0"/>
                <a:cs typeface="Segoe UI" panose="020B0502040204020203" pitchFamily="34" charset="0"/>
              </a:rPr>
              <a:t>Change the Title</a:t>
            </a:r>
          </a:p>
          <a:p>
            <a:pPr marL="742950" lvl="1" indent="-285750">
              <a:lnSpc>
                <a:spcPct val="150000"/>
              </a:lnSpc>
              <a:buFont typeface="Wingdings" panose="05000000000000000000" pitchFamily="2" charset="2"/>
              <a:buChar char="§"/>
              <a:defRPr/>
            </a:pPr>
            <a:endParaRPr lang="en-US" dirty="0">
              <a:solidFill>
                <a:prstClr val="black"/>
              </a:solidFill>
              <a:latin typeface="Segoe UI" panose="020B0502040204020203" pitchFamily="34" charset="0"/>
              <a:cs typeface="Segoe UI" panose="020B0502040204020203" pitchFamily="34" charset="0"/>
            </a:endParaRPr>
          </a:p>
          <a:p>
            <a:pPr marL="742950" lvl="1" indent="-285750">
              <a:lnSpc>
                <a:spcPct val="150000"/>
              </a:lnSpc>
              <a:buFont typeface="Wingdings" panose="05000000000000000000" pitchFamily="2" charset="2"/>
              <a:buChar char="§"/>
              <a:defRPr/>
            </a:pPr>
            <a:r>
              <a:rPr lang="en-US" dirty="0">
                <a:solidFill>
                  <a:prstClr val="black"/>
                </a:solidFill>
                <a:latin typeface="Segoe UI" panose="020B0502040204020203" pitchFamily="34" charset="0"/>
                <a:cs typeface="Segoe UI" panose="020B0502040204020203" pitchFamily="34" charset="0"/>
              </a:rPr>
              <a:t>Lock a Site - </a:t>
            </a:r>
            <a:r>
              <a:rPr lang="en-GB" b="0" i="0" dirty="0">
                <a:solidFill>
                  <a:srgbClr val="171717"/>
                </a:solidFill>
                <a:effectLst/>
                <a:latin typeface="Segoe UI" panose="020B0502040204020203" pitchFamily="34" charset="0"/>
              </a:rPr>
              <a:t> </a:t>
            </a:r>
            <a:r>
              <a:rPr lang="en-GB" sz="1600" b="1" i="0" dirty="0" err="1">
                <a:solidFill>
                  <a:srgbClr val="171717"/>
                </a:solidFill>
                <a:effectLst/>
                <a:latin typeface="Segoe UI" panose="020B0502040204020203" pitchFamily="34" charset="0"/>
              </a:rPr>
              <a:t>NoAccess</a:t>
            </a:r>
            <a:r>
              <a:rPr lang="en-GB" sz="1600" b="1" i="0" dirty="0">
                <a:solidFill>
                  <a:srgbClr val="171717"/>
                </a:solidFill>
                <a:effectLst/>
                <a:latin typeface="Segoe UI" panose="020B0502040204020203" pitchFamily="34" charset="0"/>
              </a:rPr>
              <a:t>, </a:t>
            </a:r>
            <a:r>
              <a:rPr lang="en-GB" sz="1600" b="1" i="0" dirty="0" err="1">
                <a:solidFill>
                  <a:srgbClr val="171717"/>
                </a:solidFill>
                <a:effectLst/>
                <a:latin typeface="Segoe UI" panose="020B0502040204020203" pitchFamily="34" charset="0"/>
              </a:rPr>
              <a:t>ReadOnly</a:t>
            </a:r>
            <a:r>
              <a:rPr lang="en-GB" sz="1600" b="1" i="0" dirty="0">
                <a:solidFill>
                  <a:srgbClr val="171717"/>
                </a:solidFill>
                <a:effectLst/>
                <a:latin typeface="Segoe UI" panose="020B0502040204020203" pitchFamily="34" charset="0"/>
              </a:rPr>
              <a:t> and Unlock</a:t>
            </a:r>
            <a:endParaRPr lang="en-US" b="1" dirty="0">
              <a:solidFill>
                <a:prstClr val="black"/>
              </a:solidFill>
              <a:latin typeface="Segoe UI" panose="020B0502040204020203" pitchFamily="34" charset="0"/>
              <a:cs typeface="Segoe UI" panose="020B0502040204020203" pitchFamily="34" charset="0"/>
            </a:endParaRPr>
          </a:p>
          <a:p>
            <a:pPr lvl="1">
              <a:lnSpc>
                <a:spcPct val="150000"/>
              </a:lnSpc>
              <a:defRPr/>
            </a:pPr>
            <a:endParaRPr lang="en-US" dirty="0">
              <a:solidFill>
                <a:prstClr val="black"/>
              </a:solidFill>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C4796117-6195-4566-A71F-D0D942F59110}"/>
              </a:ext>
            </a:extLst>
          </p:cNvPr>
          <p:cNvSpPr txBox="1"/>
          <p:nvPr/>
        </p:nvSpPr>
        <p:spPr>
          <a:xfrm>
            <a:off x="949390" y="2363765"/>
            <a:ext cx="10088724" cy="523220"/>
          </a:xfrm>
          <a:prstGeom prst="rect">
            <a:avLst/>
          </a:prstGeom>
          <a:noFill/>
        </p:spPr>
        <p:txBody>
          <a:bodyPr wrap="square">
            <a:spAutoFit/>
          </a:bodyPr>
          <a:lstStyle/>
          <a:p>
            <a:r>
              <a:rPr lang="en-GB" sz="1400" dirty="0">
                <a:solidFill>
                  <a:srgbClr val="FF4500"/>
                </a:solidFill>
                <a:latin typeface="Lucida Console" panose="020B0609040504020204" pitchFamily="49" charset="0"/>
              </a:rPr>
              <a:t>$URL</a:t>
            </a:r>
            <a:r>
              <a:rPr lang="en-GB" sz="1400" dirty="0">
                <a:solidFill>
                  <a:prstClr val="black"/>
                </a:solidFill>
                <a:latin typeface="Lucida Console" panose="020B0609040504020204" pitchFamily="49" charset="0"/>
              </a:rPr>
              <a:t> </a:t>
            </a:r>
            <a:r>
              <a:rPr lang="en-GB" sz="1400" dirty="0">
                <a:solidFill>
                  <a:srgbClr val="A9A9A9"/>
                </a:solidFill>
                <a:latin typeface="Lucida Console" panose="020B0609040504020204" pitchFamily="49" charset="0"/>
              </a:rPr>
              <a:t>=</a:t>
            </a:r>
            <a:r>
              <a:rPr lang="en-GB" sz="1400" dirty="0">
                <a:solidFill>
                  <a:prstClr val="black"/>
                </a:solidFill>
                <a:latin typeface="Lucida Console" panose="020B0609040504020204" pitchFamily="49" charset="0"/>
              </a:rPr>
              <a:t> </a:t>
            </a:r>
            <a:r>
              <a:rPr lang="en-GB" sz="1400" dirty="0">
                <a:solidFill>
                  <a:srgbClr val="8B0000"/>
                </a:solidFill>
                <a:latin typeface="Lucida Console" panose="020B0609040504020204" pitchFamily="49" charset="0"/>
              </a:rPr>
              <a:t>"https://jpower4mvp.sharepoint.com/sites/</a:t>
            </a:r>
            <a:r>
              <a:rPr lang="en-GB" sz="1400" dirty="0" err="1">
                <a:solidFill>
                  <a:srgbClr val="8B0000"/>
                </a:solidFill>
                <a:latin typeface="Lucida Console" panose="020B0609040504020204" pitchFamily="49" charset="0"/>
              </a:rPr>
              <a:t>testSC</a:t>
            </a:r>
            <a:r>
              <a:rPr lang="en-GB" sz="1400" dirty="0">
                <a:solidFill>
                  <a:srgbClr val="8B0000"/>
                </a:solidFill>
                <a:latin typeface="Lucida Console" panose="020B0609040504020204" pitchFamily="49" charset="0"/>
              </a:rPr>
              <a:t>"</a:t>
            </a:r>
            <a:endParaRPr lang="en-GB" sz="1400" dirty="0">
              <a:solidFill>
                <a:prstClr val="black"/>
              </a:solidFill>
              <a:latin typeface="Lucida Console" panose="020B0609040504020204" pitchFamily="49" charset="0"/>
            </a:endParaRPr>
          </a:p>
          <a:p>
            <a:r>
              <a:rPr lang="en-US" sz="1400" dirty="0">
                <a:solidFill>
                  <a:srgbClr val="0000FF"/>
                </a:solidFill>
                <a:latin typeface="Lucida Console" panose="020B0609040504020204" pitchFamily="49" charset="0"/>
              </a:rPr>
              <a:t>Set-</a:t>
            </a:r>
            <a:r>
              <a:rPr lang="en-US" sz="1400" dirty="0" err="1">
                <a:solidFill>
                  <a:srgbClr val="0000FF"/>
                </a:solidFill>
                <a:latin typeface="Lucida Console" panose="020B0609040504020204" pitchFamily="49" charset="0"/>
              </a:rPr>
              <a:t>SPOSite</a:t>
            </a:r>
            <a:r>
              <a:rPr lang="en-US" sz="1400" dirty="0">
                <a:solidFill>
                  <a:prstClr val="black"/>
                </a:solidFill>
                <a:latin typeface="Lucida Console" panose="020B0609040504020204" pitchFamily="49" charset="0"/>
              </a:rPr>
              <a:t> </a:t>
            </a:r>
            <a:r>
              <a:rPr lang="en-US" sz="1400" dirty="0">
                <a:solidFill>
                  <a:srgbClr val="000080"/>
                </a:solidFill>
                <a:latin typeface="Lucida Console" panose="020B0609040504020204" pitchFamily="49" charset="0"/>
              </a:rPr>
              <a:t>-Identity</a:t>
            </a:r>
            <a:r>
              <a:rPr lang="en-US" sz="1400" dirty="0">
                <a:solidFill>
                  <a:prstClr val="black"/>
                </a:solidFill>
                <a:latin typeface="Lucida Console" panose="020B0609040504020204" pitchFamily="49" charset="0"/>
              </a:rPr>
              <a:t> </a:t>
            </a:r>
            <a:r>
              <a:rPr lang="en-US" sz="1400" dirty="0">
                <a:solidFill>
                  <a:srgbClr val="FF4500"/>
                </a:solidFill>
                <a:latin typeface="Lucida Console" panose="020B0609040504020204" pitchFamily="49" charset="0"/>
              </a:rPr>
              <a:t>$URL</a:t>
            </a:r>
            <a:r>
              <a:rPr lang="en-US" sz="1400" dirty="0">
                <a:solidFill>
                  <a:prstClr val="black"/>
                </a:solidFill>
                <a:latin typeface="Lucida Console" panose="020B0609040504020204" pitchFamily="49" charset="0"/>
              </a:rPr>
              <a:t> </a:t>
            </a:r>
            <a:r>
              <a:rPr lang="en-US" sz="1400" dirty="0">
                <a:solidFill>
                  <a:srgbClr val="000080"/>
                </a:solidFill>
                <a:latin typeface="Lucida Console" panose="020B0609040504020204" pitchFamily="49" charset="0"/>
              </a:rPr>
              <a:t>-Owner</a:t>
            </a:r>
            <a:r>
              <a:rPr lang="en-US" sz="1400" dirty="0">
                <a:solidFill>
                  <a:prstClr val="black"/>
                </a:solidFill>
                <a:latin typeface="Lucida Console" panose="020B0609040504020204" pitchFamily="49" charset="0"/>
              </a:rPr>
              <a:t> </a:t>
            </a:r>
            <a:r>
              <a:rPr lang="en-US" sz="1400" dirty="0">
                <a:solidFill>
                  <a:srgbClr val="8B0000"/>
                </a:solidFill>
                <a:latin typeface="Lucida Console" panose="020B0609040504020204" pitchFamily="49" charset="0"/>
              </a:rPr>
              <a:t>"User01@jpower4mvp.onmicrosoft.com" </a:t>
            </a:r>
          </a:p>
        </p:txBody>
      </p:sp>
      <p:sp>
        <p:nvSpPr>
          <p:cNvPr id="9" name="TextBox 8">
            <a:extLst>
              <a:ext uri="{FF2B5EF4-FFF2-40B4-BE49-F238E27FC236}">
                <a16:creationId xmlns:a16="http://schemas.microsoft.com/office/drawing/2014/main" id="{11A7BF84-0380-4F51-871D-3992922C1C8F}"/>
              </a:ext>
            </a:extLst>
          </p:cNvPr>
          <p:cNvSpPr txBox="1"/>
          <p:nvPr/>
        </p:nvSpPr>
        <p:spPr>
          <a:xfrm>
            <a:off x="874745" y="5327980"/>
            <a:ext cx="10303327" cy="369332"/>
          </a:xfrm>
          <a:prstGeom prst="rect">
            <a:avLst/>
          </a:prstGeom>
          <a:noFill/>
        </p:spPr>
        <p:txBody>
          <a:bodyPr wrap="square">
            <a:spAutoFit/>
          </a:bodyPr>
          <a:lstStyle/>
          <a:p>
            <a:r>
              <a:rPr lang="en-GB" dirty="0">
                <a:hlinkClick r:id="rId3"/>
              </a:rPr>
              <a:t>https://docs.microsoft.com/en-us/powershell/module/sharepoint-online/set-sposite?view=sharepoint-ps</a:t>
            </a:r>
            <a:r>
              <a:rPr lang="en-GB" dirty="0"/>
              <a:t> </a:t>
            </a:r>
          </a:p>
        </p:txBody>
      </p:sp>
      <p:sp>
        <p:nvSpPr>
          <p:cNvPr id="11" name="TextBox 10">
            <a:extLst>
              <a:ext uri="{FF2B5EF4-FFF2-40B4-BE49-F238E27FC236}">
                <a16:creationId xmlns:a16="http://schemas.microsoft.com/office/drawing/2014/main" id="{F409B3F2-00A4-47C3-966F-0FE9A649C917}"/>
              </a:ext>
            </a:extLst>
          </p:cNvPr>
          <p:cNvSpPr txBox="1"/>
          <p:nvPr/>
        </p:nvSpPr>
        <p:spPr>
          <a:xfrm>
            <a:off x="874745" y="3470204"/>
            <a:ext cx="7317532" cy="369332"/>
          </a:xfrm>
          <a:prstGeom prst="rect">
            <a:avLst/>
          </a:prstGeom>
          <a:noFill/>
        </p:spPr>
        <p:txBody>
          <a:bodyPr wrap="square">
            <a:spAutoFit/>
          </a:bodyPr>
          <a:lstStyle/>
          <a:p>
            <a:r>
              <a:rPr lang="en-GB" dirty="0"/>
              <a:t> </a:t>
            </a:r>
            <a:r>
              <a:rPr lang="en-GB" sz="1400" dirty="0">
                <a:solidFill>
                  <a:srgbClr val="0000FF"/>
                </a:solidFill>
                <a:latin typeface="Lucida Console" panose="020B0609040504020204" pitchFamily="49" charset="0"/>
              </a:rPr>
              <a:t>Set-</a:t>
            </a:r>
            <a:r>
              <a:rPr lang="en-GB" sz="1400" dirty="0" err="1">
                <a:solidFill>
                  <a:srgbClr val="0000FF"/>
                </a:solidFill>
                <a:latin typeface="Lucida Console" panose="020B0609040504020204" pitchFamily="49" charset="0"/>
              </a:rPr>
              <a:t>SPOSite</a:t>
            </a:r>
            <a:r>
              <a:rPr lang="en-GB" sz="1400" dirty="0">
                <a:solidFill>
                  <a:prstClr val="black"/>
                </a:solidFill>
                <a:latin typeface="Lucida Console" panose="020B0609040504020204" pitchFamily="49" charset="0"/>
              </a:rPr>
              <a:t> </a:t>
            </a:r>
            <a:r>
              <a:rPr lang="en-GB" sz="1400" dirty="0">
                <a:solidFill>
                  <a:srgbClr val="000080"/>
                </a:solidFill>
                <a:latin typeface="Lucida Console" panose="020B0609040504020204" pitchFamily="49" charset="0"/>
              </a:rPr>
              <a:t>-Identity</a:t>
            </a:r>
            <a:r>
              <a:rPr lang="en-GB" sz="1400" dirty="0">
                <a:solidFill>
                  <a:prstClr val="black"/>
                </a:solidFill>
                <a:latin typeface="Lucida Console" panose="020B0609040504020204" pitchFamily="49" charset="0"/>
              </a:rPr>
              <a:t> </a:t>
            </a:r>
            <a:r>
              <a:rPr lang="en-GB" sz="1400" dirty="0">
                <a:solidFill>
                  <a:srgbClr val="FF4500"/>
                </a:solidFill>
                <a:latin typeface="Lucida Console" panose="020B0609040504020204" pitchFamily="49" charset="0"/>
              </a:rPr>
              <a:t>$URL</a:t>
            </a:r>
            <a:r>
              <a:rPr lang="en-GB" sz="1400" dirty="0">
                <a:solidFill>
                  <a:prstClr val="black"/>
                </a:solidFill>
                <a:latin typeface="Lucida Console" panose="020B0609040504020204" pitchFamily="49" charset="0"/>
              </a:rPr>
              <a:t> </a:t>
            </a:r>
            <a:r>
              <a:rPr lang="en-GB" sz="1400" dirty="0">
                <a:solidFill>
                  <a:srgbClr val="000080"/>
                </a:solidFill>
                <a:latin typeface="Lucida Console" panose="020B0609040504020204" pitchFamily="49" charset="0"/>
              </a:rPr>
              <a:t>-Title</a:t>
            </a:r>
            <a:r>
              <a:rPr lang="en-GB" sz="1400" dirty="0">
                <a:solidFill>
                  <a:prstClr val="black"/>
                </a:solidFill>
                <a:latin typeface="Lucida Console" panose="020B0609040504020204" pitchFamily="49" charset="0"/>
              </a:rPr>
              <a:t> </a:t>
            </a:r>
            <a:r>
              <a:rPr lang="en-GB" sz="1400" dirty="0">
                <a:solidFill>
                  <a:srgbClr val="8B0000"/>
                </a:solidFill>
                <a:latin typeface="Lucida Console" panose="020B0609040504020204" pitchFamily="49" charset="0"/>
              </a:rPr>
              <a:t>"Hello Title</a:t>
            </a:r>
            <a:r>
              <a:rPr lang="en-GB" sz="1800" dirty="0">
                <a:solidFill>
                  <a:srgbClr val="8B0000"/>
                </a:solidFill>
                <a:latin typeface="Lucida Console" panose="020B0609040504020204" pitchFamily="49" charset="0"/>
              </a:rPr>
              <a:t>"</a:t>
            </a:r>
            <a:r>
              <a:rPr lang="en-GB" sz="1800" dirty="0">
                <a:solidFill>
                  <a:prstClr val="black"/>
                </a:solidFill>
                <a:latin typeface="Lucida Console" panose="020B0609040504020204" pitchFamily="49" charset="0"/>
              </a:rPr>
              <a:t>  </a:t>
            </a:r>
          </a:p>
        </p:txBody>
      </p:sp>
      <p:sp>
        <p:nvSpPr>
          <p:cNvPr id="13" name="TextBox 12">
            <a:extLst>
              <a:ext uri="{FF2B5EF4-FFF2-40B4-BE49-F238E27FC236}">
                <a16:creationId xmlns:a16="http://schemas.microsoft.com/office/drawing/2014/main" id="{264563C7-CA82-4FA6-9807-A697F0D92D3A}"/>
              </a:ext>
            </a:extLst>
          </p:cNvPr>
          <p:cNvSpPr txBox="1"/>
          <p:nvPr/>
        </p:nvSpPr>
        <p:spPr>
          <a:xfrm>
            <a:off x="949389" y="4314253"/>
            <a:ext cx="7961345" cy="307777"/>
          </a:xfrm>
          <a:prstGeom prst="rect">
            <a:avLst/>
          </a:prstGeom>
          <a:noFill/>
        </p:spPr>
        <p:txBody>
          <a:bodyPr wrap="square">
            <a:spAutoFit/>
          </a:bodyPr>
          <a:lstStyle/>
          <a:p>
            <a:r>
              <a:rPr lang="en-US" sz="1400" dirty="0">
                <a:solidFill>
                  <a:srgbClr val="0000FF"/>
                </a:solidFill>
                <a:latin typeface="Lucida Console" panose="020B0609040504020204" pitchFamily="49" charset="0"/>
              </a:rPr>
              <a:t>Set-</a:t>
            </a:r>
            <a:r>
              <a:rPr lang="en-US" sz="1400" dirty="0" err="1">
                <a:solidFill>
                  <a:srgbClr val="0000FF"/>
                </a:solidFill>
                <a:latin typeface="Lucida Console" panose="020B0609040504020204" pitchFamily="49" charset="0"/>
              </a:rPr>
              <a:t>SPOSite</a:t>
            </a:r>
            <a:r>
              <a:rPr lang="en-US" sz="1400" dirty="0">
                <a:solidFill>
                  <a:prstClr val="black"/>
                </a:solidFill>
                <a:latin typeface="Lucida Console" panose="020B0609040504020204" pitchFamily="49" charset="0"/>
              </a:rPr>
              <a:t> </a:t>
            </a:r>
            <a:r>
              <a:rPr lang="en-US" sz="1400" dirty="0">
                <a:solidFill>
                  <a:srgbClr val="000080"/>
                </a:solidFill>
                <a:latin typeface="Lucida Console" panose="020B0609040504020204" pitchFamily="49" charset="0"/>
              </a:rPr>
              <a:t>-Identity</a:t>
            </a:r>
            <a:r>
              <a:rPr lang="en-US" sz="1400" dirty="0">
                <a:solidFill>
                  <a:prstClr val="black"/>
                </a:solidFill>
                <a:latin typeface="Lucida Console" panose="020B0609040504020204" pitchFamily="49" charset="0"/>
              </a:rPr>
              <a:t> </a:t>
            </a:r>
            <a:r>
              <a:rPr lang="en-US" sz="1400" dirty="0">
                <a:solidFill>
                  <a:srgbClr val="FF4500"/>
                </a:solidFill>
                <a:latin typeface="Lucida Console" panose="020B0609040504020204" pitchFamily="49" charset="0"/>
              </a:rPr>
              <a:t>$URL</a:t>
            </a:r>
            <a:r>
              <a:rPr lang="en-US" sz="1400" dirty="0">
                <a:solidFill>
                  <a:prstClr val="black"/>
                </a:solidFill>
                <a:latin typeface="Lucida Console" panose="020B0609040504020204" pitchFamily="49" charset="0"/>
              </a:rPr>
              <a:t> </a:t>
            </a:r>
            <a:r>
              <a:rPr lang="en-US" sz="1400" dirty="0">
                <a:solidFill>
                  <a:srgbClr val="000080"/>
                </a:solidFill>
                <a:latin typeface="Lucida Console" panose="020B0609040504020204" pitchFamily="49" charset="0"/>
              </a:rPr>
              <a:t>-</a:t>
            </a:r>
            <a:r>
              <a:rPr lang="en-US" sz="1400" dirty="0" err="1">
                <a:solidFill>
                  <a:srgbClr val="000080"/>
                </a:solidFill>
                <a:latin typeface="Lucida Console" panose="020B0609040504020204" pitchFamily="49" charset="0"/>
              </a:rPr>
              <a:t>LockState</a:t>
            </a:r>
            <a:r>
              <a:rPr lang="en-US" sz="1400" dirty="0">
                <a:solidFill>
                  <a:prstClr val="black"/>
                </a:solidFill>
                <a:latin typeface="Lucida Console" panose="020B0609040504020204" pitchFamily="49" charset="0"/>
              </a:rPr>
              <a:t> </a:t>
            </a:r>
            <a:r>
              <a:rPr lang="en-US" sz="1400" dirty="0" err="1">
                <a:solidFill>
                  <a:srgbClr val="8A2BE2"/>
                </a:solidFill>
                <a:latin typeface="Lucida Console" panose="020B0609040504020204" pitchFamily="49" charset="0"/>
              </a:rPr>
              <a:t>NoAccess</a:t>
            </a:r>
            <a:r>
              <a:rPr lang="en-GB" sz="1400" dirty="0">
                <a:solidFill>
                  <a:prstClr val="black"/>
                </a:solidFill>
                <a:latin typeface="Lucida Console" panose="020B0609040504020204" pitchFamily="49" charset="0"/>
              </a:rPr>
              <a:t> </a:t>
            </a:r>
          </a:p>
        </p:txBody>
      </p:sp>
    </p:spTree>
    <p:extLst>
      <p:ext uri="{BB962C8B-B14F-4D97-AF65-F5344CB8AC3E}">
        <p14:creationId xmlns:p14="http://schemas.microsoft.com/office/powerpoint/2010/main" val="38998944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Tenant Level Settings</a:t>
            </a:r>
          </a:p>
        </p:txBody>
      </p:sp>
      <p:sp>
        <p:nvSpPr>
          <p:cNvPr id="12" name="Rectangle 11">
            <a:extLst>
              <a:ext uri="{FF2B5EF4-FFF2-40B4-BE49-F238E27FC236}">
                <a16:creationId xmlns:a16="http://schemas.microsoft.com/office/drawing/2014/main" id="{D3147C10-F125-4A7B-A290-1CAC59AA4873}"/>
              </a:ext>
            </a:extLst>
          </p:cNvPr>
          <p:cNvSpPr/>
          <p:nvPr/>
        </p:nvSpPr>
        <p:spPr>
          <a:xfrm>
            <a:off x="519743" y="1411214"/>
            <a:ext cx="10658330" cy="456215"/>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dirty="0">
                <a:solidFill>
                  <a:prstClr val="black"/>
                </a:solidFill>
                <a:latin typeface="Segoe UI" panose="020B0502040204020203" pitchFamily="34" charset="0"/>
                <a:cs typeface="Segoe UI" panose="020B0502040204020203" pitchFamily="34" charset="0"/>
              </a:rPr>
              <a:t>Get/Set-</a:t>
            </a:r>
            <a:r>
              <a:rPr lang="en-US" dirty="0" err="1">
                <a:solidFill>
                  <a:prstClr val="black"/>
                </a:solidFill>
                <a:latin typeface="Segoe UI" panose="020B0502040204020203" pitchFamily="34" charset="0"/>
                <a:cs typeface="Segoe UI" panose="020B0502040204020203" pitchFamily="34" charset="0"/>
              </a:rPr>
              <a:t>SPOTenant</a:t>
            </a:r>
            <a:r>
              <a:rPr lang="en-US" dirty="0">
                <a:solidFill>
                  <a:prstClr val="black"/>
                </a:solidFill>
                <a:latin typeface="Segoe UI" panose="020B0502040204020203" pitchFamily="34" charset="0"/>
                <a:cs typeface="Segoe UI" panose="020B0502040204020203" pitchFamily="34" charset="0"/>
              </a:rPr>
              <a:t> can be used to retrieve and update Tenant level settings</a:t>
            </a:r>
          </a:p>
        </p:txBody>
      </p:sp>
      <p:pic>
        <p:nvPicPr>
          <p:cNvPr id="4" name="Picture 3">
            <a:extLst>
              <a:ext uri="{FF2B5EF4-FFF2-40B4-BE49-F238E27FC236}">
                <a16:creationId xmlns:a16="http://schemas.microsoft.com/office/drawing/2014/main" id="{FF2E6F76-2E16-46AE-BE25-56FD6F67837D}"/>
              </a:ext>
            </a:extLst>
          </p:cNvPr>
          <p:cNvPicPr>
            <a:picLocks noChangeAspect="1"/>
          </p:cNvPicPr>
          <p:nvPr/>
        </p:nvPicPr>
        <p:blipFill>
          <a:blip r:embed="rId3"/>
          <a:stretch>
            <a:fillRect/>
          </a:stretch>
        </p:blipFill>
        <p:spPr>
          <a:xfrm>
            <a:off x="2102667" y="2524678"/>
            <a:ext cx="7492482" cy="4019404"/>
          </a:xfrm>
          <a:prstGeom prst="rect">
            <a:avLst/>
          </a:prstGeom>
        </p:spPr>
      </p:pic>
      <p:sp>
        <p:nvSpPr>
          <p:cNvPr id="9" name="TextBox 8">
            <a:extLst>
              <a:ext uri="{FF2B5EF4-FFF2-40B4-BE49-F238E27FC236}">
                <a16:creationId xmlns:a16="http://schemas.microsoft.com/office/drawing/2014/main" id="{AC0B30F6-50C4-4ADE-9674-8930D46C091F}"/>
              </a:ext>
            </a:extLst>
          </p:cNvPr>
          <p:cNvSpPr txBox="1"/>
          <p:nvPr/>
        </p:nvSpPr>
        <p:spPr>
          <a:xfrm>
            <a:off x="781439" y="1867429"/>
            <a:ext cx="6097554" cy="276999"/>
          </a:xfrm>
          <a:prstGeom prst="rect">
            <a:avLst/>
          </a:prstGeom>
          <a:noFill/>
        </p:spPr>
        <p:txBody>
          <a:bodyPr wrap="square">
            <a:spAutoFit/>
          </a:bodyPr>
          <a:lstStyle/>
          <a:p>
            <a:r>
              <a:rPr lang="en-GB" sz="1200" dirty="0"/>
              <a:t> </a:t>
            </a:r>
            <a:r>
              <a:rPr lang="en-GB" sz="1200" dirty="0">
                <a:solidFill>
                  <a:srgbClr val="0000FF"/>
                </a:solidFill>
                <a:latin typeface="Lucida Console" panose="020B0609040504020204" pitchFamily="49" charset="0"/>
              </a:rPr>
              <a:t>Get-</a:t>
            </a:r>
            <a:r>
              <a:rPr lang="en-GB" sz="1200" dirty="0" err="1">
                <a:solidFill>
                  <a:srgbClr val="0000FF"/>
                </a:solidFill>
                <a:latin typeface="Lucida Console" panose="020B0609040504020204" pitchFamily="49" charset="0"/>
              </a:rPr>
              <a:t>SPOTenant</a:t>
            </a:r>
            <a:r>
              <a:rPr lang="en-GB" sz="1200" dirty="0">
                <a:solidFill>
                  <a:srgbClr val="0000FF"/>
                </a:solidFill>
                <a:latin typeface="Lucida Console" panose="020B0609040504020204" pitchFamily="49" charset="0"/>
              </a:rPr>
              <a:t> </a:t>
            </a:r>
          </a:p>
        </p:txBody>
      </p:sp>
    </p:spTree>
    <p:extLst>
      <p:ext uri="{BB962C8B-B14F-4D97-AF65-F5344CB8AC3E}">
        <p14:creationId xmlns:p14="http://schemas.microsoft.com/office/powerpoint/2010/main" val="2853859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noAutofit/>
          </a:bodyPr>
          <a:lstStyle/>
          <a:p>
            <a:r>
              <a:rPr lang="en-US" sz="3600" dirty="0">
                <a:solidFill>
                  <a:prstClr val="black"/>
                </a:solidFill>
                <a:latin typeface="Segoe UI Semibold" panose="020B0702040204020203" pitchFamily="34" charset="0"/>
                <a:cs typeface="Segoe UI Semibold" panose="020B0702040204020203" pitchFamily="34" charset="0"/>
              </a:rPr>
              <a:t>SharePoint site theming </a:t>
            </a:r>
          </a:p>
        </p:txBody>
      </p:sp>
      <p:sp>
        <p:nvSpPr>
          <p:cNvPr id="6" name="TextBox 5">
            <a:extLst>
              <a:ext uri="{FF2B5EF4-FFF2-40B4-BE49-F238E27FC236}">
                <a16:creationId xmlns:a16="http://schemas.microsoft.com/office/drawing/2014/main" id="{83938F75-A478-44A4-8866-DEC636128F5A}"/>
              </a:ext>
            </a:extLst>
          </p:cNvPr>
          <p:cNvSpPr txBox="1"/>
          <p:nvPr/>
        </p:nvSpPr>
        <p:spPr>
          <a:xfrm>
            <a:off x="588263" y="1078500"/>
            <a:ext cx="11015459" cy="362072"/>
          </a:xfrm>
          <a:prstGeom prst="rect">
            <a:avLst/>
          </a:prstGeom>
          <a:noFill/>
        </p:spPr>
        <p:txBody>
          <a:bodyPr wrap="square" lIns="0" tIns="0" rIns="0" bIns="0" rtlCol="0" anchor="ctr">
            <a:spAutoFit/>
          </a:bodyPr>
          <a:lstStyle/>
          <a:p>
            <a:pPr fontAlgn="base"/>
            <a:r>
              <a:rPr lang="en-US" sz="2353">
                <a:latin typeface="+mj-lt"/>
                <a:cs typeface="Segoe UI" panose="020B0502040204020203" pitchFamily="34" charset="0"/>
              </a:rPr>
              <a:t>Theming experience components:</a:t>
            </a:r>
          </a:p>
        </p:txBody>
      </p:sp>
      <p:pic>
        <p:nvPicPr>
          <p:cNvPr id="12" name="Picture 11" descr="Icon of a color palette">
            <a:extLst>
              <a:ext uri="{FF2B5EF4-FFF2-40B4-BE49-F238E27FC236}">
                <a16:creationId xmlns:a16="http://schemas.microsoft.com/office/drawing/2014/main" id="{5C9D7A25-32A7-4907-9E62-8AA34E1BE8FD}"/>
              </a:ext>
            </a:extLst>
          </p:cNvPr>
          <p:cNvPicPr>
            <a:picLocks noChangeAspect="1"/>
          </p:cNvPicPr>
          <p:nvPr/>
        </p:nvPicPr>
        <p:blipFill>
          <a:blip r:embed="rId3"/>
          <a:stretch>
            <a:fillRect/>
          </a:stretch>
        </p:blipFill>
        <p:spPr>
          <a:xfrm>
            <a:off x="563277" y="1655941"/>
            <a:ext cx="721622" cy="720128"/>
          </a:xfrm>
          <a:prstGeom prst="rect">
            <a:avLst/>
          </a:prstGeom>
        </p:spPr>
      </p:pic>
      <p:sp>
        <p:nvSpPr>
          <p:cNvPr id="19" name="TextBox 18">
            <a:extLst>
              <a:ext uri="{FF2B5EF4-FFF2-40B4-BE49-F238E27FC236}">
                <a16:creationId xmlns:a16="http://schemas.microsoft.com/office/drawing/2014/main" id="{807685B0-8460-4A8B-8D21-56F19F68EA89}"/>
              </a:ext>
            </a:extLst>
          </p:cNvPr>
          <p:cNvSpPr txBox="1"/>
          <p:nvPr/>
        </p:nvSpPr>
        <p:spPr>
          <a:xfrm>
            <a:off x="1466028" y="1864396"/>
            <a:ext cx="4622191" cy="301727"/>
          </a:xfrm>
          <a:prstGeom prst="rect">
            <a:avLst/>
          </a:prstGeom>
          <a:noFill/>
        </p:spPr>
        <p:txBody>
          <a:bodyPr wrap="square" lIns="0" tIns="0" rIns="0" bIns="0" rtlCol="0" anchor="ctr">
            <a:spAutoFit/>
          </a:bodyPr>
          <a:lstStyle/>
          <a:p>
            <a:pPr fontAlgn="base"/>
            <a:r>
              <a:rPr lang="en-US" sz="1961">
                <a:cs typeface="Segoe UI" panose="020B0502040204020203" pitchFamily="34" charset="0"/>
              </a:rPr>
              <a:t>Color palette</a:t>
            </a:r>
          </a:p>
        </p:txBody>
      </p:sp>
      <p:cxnSp>
        <p:nvCxnSpPr>
          <p:cNvPr id="20" name="Straight Connector 19">
            <a:extLst>
              <a:ext uri="{FF2B5EF4-FFF2-40B4-BE49-F238E27FC236}">
                <a16:creationId xmlns:a16="http://schemas.microsoft.com/office/drawing/2014/main" id="{5C48C66C-D64E-4FEC-9BA3-F94004AB08B8}"/>
              </a:ext>
              <a:ext uri="{C183D7F6-B498-43B3-948B-1728B52AA6E4}">
                <adec:decorative xmlns:adec="http://schemas.microsoft.com/office/drawing/2017/decorative" val="1"/>
              </a:ext>
            </a:extLst>
          </p:cNvPr>
          <p:cNvCxnSpPr>
            <a:cxnSpLocks/>
          </p:cNvCxnSpPr>
          <p:nvPr/>
        </p:nvCxnSpPr>
        <p:spPr>
          <a:xfrm>
            <a:off x="1466027" y="2524834"/>
            <a:ext cx="45692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3" name="Picture 12" descr="Icon of two letter of A of different sizes">
            <a:extLst>
              <a:ext uri="{FF2B5EF4-FFF2-40B4-BE49-F238E27FC236}">
                <a16:creationId xmlns:a16="http://schemas.microsoft.com/office/drawing/2014/main" id="{44E58EB6-DADD-4BE2-9247-97D79EA5AD7D}"/>
              </a:ext>
            </a:extLst>
          </p:cNvPr>
          <p:cNvPicPr>
            <a:picLocks noChangeAspect="1"/>
          </p:cNvPicPr>
          <p:nvPr/>
        </p:nvPicPr>
        <p:blipFill>
          <a:blip r:embed="rId4"/>
          <a:stretch>
            <a:fillRect/>
          </a:stretch>
        </p:blipFill>
        <p:spPr>
          <a:xfrm>
            <a:off x="563277" y="2675091"/>
            <a:ext cx="721622" cy="720128"/>
          </a:xfrm>
          <a:prstGeom prst="rect">
            <a:avLst/>
          </a:prstGeom>
        </p:spPr>
      </p:pic>
      <p:sp>
        <p:nvSpPr>
          <p:cNvPr id="21" name="TextBox 20">
            <a:extLst>
              <a:ext uri="{FF2B5EF4-FFF2-40B4-BE49-F238E27FC236}">
                <a16:creationId xmlns:a16="http://schemas.microsoft.com/office/drawing/2014/main" id="{02C55BA7-B75F-4A0A-AE5A-BD9373E00C86}"/>
              </a:ext>
            </a:extLst>
          </p:cNvPr>
          <p:cNvSpPr txBox="1"/>
          <p:nvPr/>
        </p:nvSpPr>
        <p:spPr>
          <a:xfrm>
            <a:off x="1466028" y="2883547"/>
            <a:ext cx="4622191" cy="301727"/>
          </a:xfrm>
          <a:prstGeom prst="rect">
            <a:avLst/>
          </a:prstGeom>
          <a:noFill/>
        </p:spPr>
        <p:txBody>
          <a:bodyPr wrap="square" lIns="0" tIns="0" rIns="0" bIns="0" rtlCol="0" anchor="ctr">
            <a:spAutoFit/>
          </a:bodyPr>
          <a:lstStyle/>
          <a:p>
            <a:r>
              <a:rPr lang="en-US" sz="1961">
                <a:cs typeface="Segoe UI" panose="020B0502040204020203" pitchFamily="34" charset="0"/>
              </a:rPr>
              <a:t>Font scheme</a:t>
            </a:r>
          </a:p>
        </p:txBody>
      </p:sp>
      <p:cxnSp>
        <p:nvCxnSpPr>
          <p:cNvPr id="22" name="Straight Connector 21">
            <a:extLst>
              <a:ext uri="{FF2B5EF4-FFF2-40B4-BE49-F238E27FC236}">
                <a16:creationId xmlns:a16="http://schemas.microsoft.com/office/drawing/2014/main" id="{3444C10F-79F6-4CA7-8C5F-2E147B7607B7}"/>
              </a:ext>
              <a:ext uri="{C183D7F6-B498-43B3-948B-1728B52AA6E4}">
                <adec:decorative xmlns:adec="http://schemas.microsoft.com/office/drawing/2017/decorative" val="1"/>
              </a:ext>
            </a:extLst>
          </p:cNvPr>
          <p:cNvCxnSpPr>
            <a:cxnSpLocks/>
          </p:cNvCxnSpPr>
          <p:nvPr/>
        </p:nvCxnSpPr>
        <p:spPr>
          <a:xfrm>
            <a:off x="1466027" y="3543985"/>
            <a:ext cx="45692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4" name="Picture 13" descr="Icon of a scenery of mountain and moon&#10;representing photography">
            <a:extLst>
              <a:ext uri="{FF2B5EF4-FFF2-40B4-BE49-F238E27FC236}">
                <a16:creationId xmlns:a16="http://schemas.microsoft.com/office/drawing/2014/main" id="{8D9417BD-9F8C-4FD4-AE96-C5F5D823C648}"/>
              </a:ext>
            </a:extLst>
          </p:cNvPr>
          <p:cNvPicPr>
            <a:picLocks noChangeAspect="1"/>
          </p:cNvPicPr>
          <p:nvPr/>
        </p:nvPicPr>
        <p:blipFill>
          <a:blip r:embed="rId5"/>
          <a:stretch>
            <a:fillRect/>
          </a:stretch>
        </p:blipFill>
        <p:spPr>
          <a:xfrm>
            <a:off x="563277" y="3694241"/>
            <a:ext cx="721622" cy="720128"/>
          </a:xfrm>
          <a:prstGeom prst="rect">
            <a:avLst/>
          </a:prstGeom>
        </p:spPr>
      </p:pic>
      <p:sp>
        <p:nvSpPr>
          <p:cNvPr id="24" name="TextBox 23">
            <a:extLst>
              <a:ext uri="{FF2B5EF4-FFF2-40B4-BE49-F238E27FC236}">
                <a16:creationId xmlns:a16="http://schemas.microsoft.com/office/drawing/2014/main" id="{B173D2DC-8446-4C0F-B5FC-5ACF0679D343}"/>
              </a:ext>
            </a:extLst>
          </p:cNvPr>
          <p:cNvSpPr txBox="1"/>
          <p:nvPr/>
        </p:nvSpPr>
        <p:spPr>
          <a:xfrm>
            <a:off x="1466028" y="3902696"/>
            <a:ext cx="4622191" cy="301727"/>
          </a:xfrm>
          <a:prstGeom prst="rect">
            <a:avLst/>
          </a:prstGeom>
          <a:noFill/>
        </p:spPr>
        <p:txBody>
          <a:bodyPr wrap="square" lIns="0" tIns="0" rIns="0" bIns="0" rtlCol="0" anchor="ctr">
            <a:spAutoFit/>
          </a:bodyPr>
          <a:lstStyle/>
          <a:p>
            <a:r>
              <a:rPr lang="en-US" sz="1961">
                <a:cs typeface="Segoe UI" panose="020B0502040204020203" pitchFamily="34" charset="0"/>
              </a:rPr>
              <a:t>Background image</a:t>
            </a:r>
          </a:p>
        </p:txBody>
      </p:sp>
      <p:cxnSp>
        <p:nvCxnSpPr>
          <p:cNvPr id="25" name="Straight Connector 24">
            <a:extLst>
              <a:ext uri="{FF2B5EF4-FFF2-40B4-BE49-F238E27FC236}">
                <a16:creationId xmlns:a16="http://schemas.microsoft.com/office/drawing/2014/main" id="{01113C4F-41DF-4A3D-A76F-58DB75C7D347}"/>
              </a:ext>
              <a:ext uri="{C183D7F6-B498-43B3-948B-1728B52AA6E4}">
                <adec:decorative xmlns:adec="http://schemas.microsoft.com/office/drawing/2017/decorative" val="1"/>
              </a:ext>
            </a:extLst>
          </p:cNvPr>
          <p:cNvCxnSpPr>
            <a:cxnSpLocks/>
          </p:cNvCxnSpPr>
          <p:nvPr/>
        </p:nvCxnSpPr>
        <p:spPr>
          <a:xfrm>
            <a:off x="1466027" y="4563136"/>
            <a:ext cx="45692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5" name="Picture 14" descr="Icon of document">
            <a:extLst>
              <a:ext uri="{FF2B5EF4-FFF2-40B4-BE49-F238E27FC236}">
                <a16:creationId xmlns:a16="http://schemas.microsoft.com/office/drawing/2014/main" id="{8184E987-BFC4-4BD4-A851-EFAB9DE30EA4}"/>
              </a:ext>
            </a:extLst>
          </p:cNvPr>
          <p:cNvPicPr>
            <a:picLocks noChangeAspect="1"/>
          </p:cNvPicPr>
          <p:nvPr/>
        </p:nvPicPr>
        <p:blipFill>
          <a:blip r:embed="rId6"/>
          <a:stretch>
            <a:fillRect/>
          </a:stretch>
        </p:blipFill>
        <p:spPr>
          <a:xfrm>
            <a:off x="563277" y="4713393"/>
            <a:ext cx="721622" cy="720128"/>
          </a:xfrm>
          <a:prstGeom prst="rect">
            <a:avLst/>
          </a:prstGeom>
        </p:spPr>
      </p:pic>
      <p:sp>
        <p:nvSpPr>
          <p:cNvPr id="23" name="TextBox 22">
            <a:extLst>
              <a:ext uri="{FF2B5EF4-FFF2-40B4-BE49-F238E27FC236}">
                <a16:creationId xmlns:a16="http://schemas.microsoft.com/office/drawing/2014/main" id="{2E80C90E-E6BB-41E0-8552-B0903F636665}"/>
              </a:ext>
            </a:extLst>
          </p:cNvPr>
          <p:cNvSpPr txBox="1"/>
          <p:nvPr/>
        </p:nvSpPr>
        <p:spPr>
          <a:xfrm>
            <a:off x="1466028" y="4921848"/>
            <a:ext cx="4622191" cy="301727"/>
          </a:xfrm>
          <a:prstGeom prst="rect">
            <a:avLst/>
          </a:prstGeom>
          <a:noFill/>
        </p:spPr>
        <p:txBody>
          <a:bodyPr wrap="square" lIns="0" tIns="0" rIns="0" bIns="0" rtlCol="0" anchor="ctr">
            <a:spAutoFit/>
          </a:bodyPr>
          <a:lstStyle/>
          <a:p>
            <a:r>
              <a:rPr lang="en-US" sz="1961">
                <a:cs typeface="Segoe UI" panose="020B0502040204020203" pitchFamily="34" charset="0"/>
              </a:rPr>
              <a:t>Master page</a:t>
            </a:r>
          </a:p>
        </p:txBody>
      </p:sp>
      <p:pic>
        <p:nvPicPr>
          <p:cNvPr id="68" name="Picture 67" descr="Icon of three lines and three triangles arranged vertically">
            <a:extLst>
              <a:ext uri="{FF2B5EF4-FFF2-40B4-BE49-F238E27FC236}">
                <a16:creationId xmlns:a16="http://schemas.microsoft.com/office/drawing/2014/main" id="{F9135479-6B09-4D56-9305-76AB88297022}"/>
              </a:ext>
            </a:extLst>
          </p:cNvPr>
          <p:cNvPicPr>
            <a:picLocks noChangeAspect="1"/>
          </p:cNvPicPr>
          <p:nvPr/>
        </p:nvPicPr>
        <p:blipFill>
          <a:blip r:embed="rId7"/>
          <a:stretch>
            <a:fillRect/>
          </a:stretch>
        </p:blipFill>
        <p:spPr>
          <a:xfrm>
            <a:off x="6324674" y="1655941"/>
            <a:ext cx="720128" cy="720128"/>
          </a:xfrm>
          <a:prstGeom prst="rect">
            <a:avLst/>
          </a:prstGeom>
        </p:spPr>
      </p:pic>
      <p:sp>
        <p:nvSpPr>
          <p:cNvPr id="38" name="TextBox 37">
            <a:extLst>
              <a:ext uri="{FF2B5EF4-FFF2-40B4-BE49-F238E27FC236}">
                <a16:creationId xmlns:a16="http://schemas.microsoft.com/office/drawing/2014/main" id="{41C5138E-EE6E-41AE-BEAA-6D77B1C746CF}"/>
              </a:ext>
            </a:extLst>
          </p:cNvPr>
          <p:cNvSpPr txBox="1"/>
          <p:nvPr/>
        </p:nvSpPr>
        <p:spPr>
          <a:xfrm>
            <a:off x="7246100" y="1864396"/>
            <a:ext cx="4454111" cy="301727"/>
          </a:xfrm>
          <a:prstGeom prst="rect">
            <a:avLst/>
          </a:prstGeom>
          <a:noFill/>
        </p:spPr>
        <p:txBody>
          <a:bodyPr wrap="square" lIns="0" tIns="0" rIns="0" bIns="0" rtlCol="0" anchor="ctr">
            <a:spAutoFit/>
          </a:bodyPr>
          <a:lstStyle/>
          <a:p>
            <a:r>
              <a:rPr lang="en-US" sz="1961">
                <a:cs typeface="Segoe UI" panose="020B0502040204020203" pitchFamily="34" charset="0"/>
              </a:rPr>
              <a:t>Master page preview</a:t>
            </a:r>
          </a:p>
        </p:txBody>
      </p:sp>
      <p:cxnSp>
        <p:nvCxnSpPr>
          <p:cNvPr id="39" name="Straight Connector 38">
            <a:extLst>
              <a:ext uri="{FF2B5EF4-FFF2-40B4-BE49-F238E27FC236}">
                <a16:creationId xmlns:a16="http://schemas.microsoft.com/office/drawing/2014/main" id="{4866E7B0-9B96-4F45-95F7-7A85E3B73BCA}"/>
              </a:ext>
              <a:ext uri="{C183D7F6-B498-43B3-948B-1728B52AA6E4}">
                <adec:decorative xmlns:adec="http://schemas.microsoft.com/office/drawing/2017/decorative" val="1"/>
              </a:ext>
            </a:extLst>
          </p:cNvPr>
          <p:cNvCxnSpPr>
            <a:cxnSpLocks/>
          </p:cNvCxnSpPr>
          <p:nvPr/>
        </p:nvCxnSpPr>
        <p:spPr>
          <a:xfrm>
            <a:off x="7245557" y="2524834"/>
            <a:ext cx="440311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8" name="Picture 17" descr="Icon of pencil with square behind it">
            <a:extLst>
              <a:ext uri="{FF2B5EF4-FFF2-40B4-BE49-F238E27FC236}">
                <a16:creationId xmlns:a16="http://schemas.microsoft.com/office/drawing/2014/main" id="{E9F8AA78-9F11-4BA5-AE2A-DB321E431464}"/>
              </a:ext>
            </a:extLst>
          </p:cNvPr>
          <p:cNvPicPr>
            <a:picLocks noChangeAspect="1"/>
          </p:cNvPicPr>
          <p:nvPr/>
        </p:nvPicPr>
        <p:blipFill>
          <a:blip r:embed="rId8"/>
          <a:stretch>
            <a:fillRect/>
          </a:stretch>
        </p:blipFill>
        <p:spPr>
          <a:xfrm>
            <a:off x="6324674" y="2675091"/>
            <a:ext cx="720128" cy="720128"/>
          </a:xfrm>
          <a:prstGeom prst="rect">
            <a:avLst/>
          </a:prstGeom>
        </p:spPr>
      </p:pic>
      <p:sp>
        <p:nvSpPr>
          <p:cNvPr id="35" name="TextBox 34">
            <a:extLst>
              <a:ext uri="{FF2B5EF4-FFF2-40B4-BE49-F238E27FC236}">
                <a16:creationId xmlns:a16="http://schemas.microsoft.com/office/drawing/2014/main" id="{D364F39B-4EA8-4B2D-88EB-A27B706FF80B}"/>
              </a:ext>
            </a:extLst>
          </p:cNvPr>
          <p:cNvSpPr txBox="1"/>
          <p:nvPr/>
        </p:nvSpPr>
        <p:spPr>
          <a:xfrm>
            <a:off x="7246100" y="2883547"/>
            <a:ext cx="4454111" cy="301727"/>
          </a:xfrm>
          <a:prstGeom prst="rect">
            <a:avLst/>
          </a:prstGeom>
          <a:noFill/>
        </p:spPr>
        <p:txBody>
          <a:bodyPr wrap="square" lIns="0" tIns="0" rIns="0" bIns="0" rtlCol="0" anchor="ctr">
            <a:spAutoFit/>
          </a:bodyPr>
          <a:lstStyle/>
          <a:p>
            <a:r>
              <a:rPr lang="en-US" sz="1961">
                <a:cs typeface="Segoe UI" panose="020B0502040204020203" pitchFamily="34" charset="0"/>
              </a:rPr>
              <a:t>Composed look</a:t>
            </a:r>
          </a:p>
        </p:txBody>
      </p:sp>
      <p:cxnSp>
        <p:nvCxnSpPr>
          <p:cNvPr id="36" name="Straight Connector 35">
            <a:extLst>
              <a:ext uri="{FF2B5EF4-FFF2-40B4-BE49-F238E27FC236}">
                <a16:creationId xmlns:a16="http://schemas.microsoft.com/office/drawing/2014/main" id="{B6DCD862-94EF-4411-947A-B43D91DEDE97}"/>
              </a:ext>
              <a:ext uri="{C183D7F6-B498-43B3-948B-1728B52AA6E4}">
                <adec:decorative xmlns:adec="http://schemas.microsoft.com/office/drawing/2017/decorative" val="1"/>
              </a:ext>
            </a:extLst>
          </p:cNvPr>
          <p:cNvCxnSpPr>
            <a:cxnSpLocks/>
          </p:cNvCxnSpPr>
          <p:nvPr/>
        </p:nvCxnSpPr>
        <p:spPr>
          <a:xfrm>
            <a:off x="7245557" y="3543985"/>
            <a:ext cx="440311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7" name="Picture 16" descr="Icon of upward and downward arrow">
            <a:extLst>
              <a:ext uri="{FF2B5EF4-FFF2-40B4-BE49-F238E27FC236}">
                <a16:creationId xmlns:a16="http://schemas.microsoft.com/office/drawing/2014/main" id="{E70F1342-ECFE-4358-9E9D-B098BF2F41EC}"/>
              </a:ext>
            </a:extLst>
          </p:cNvPr>
          <p:cNvPicPr>
            <a:picLocks noChangeAspect="1"/>
          </p:cNvPicPr>
          <p:nvPr/>
        </p:nvPicPr>
        <p:blipFill>
          <a:blip r:embed="rId9"/>
          <a:stretch>
            <a:fillRect/>
          </a:stretch>
        </p:blipFill>
        <p:spPr>
          <a:xfrm>
            <a:off x="6324674" y="3694241"/>
            <a:ext cx="720128" cy="720128"/>
          </a:xfrm>
          <a:prstGeom prst="rect">
            <a:avLst/>
          </a:prstGeom>
        </p:spPr>
      </p:pic>
      <p:sp>
        <p:nvSpPr>
          <p:cNvPr id="37" name="TextBox 36">
            <a:extLst>
              <a:ext uri="{FF2B5EF4-FFF2-40B4-BE49-F238E27FC236}">
                <a16:creationId xmlns:a16="http://schemas.microsoft.com/office/drawing/2014/main" id="{3FD74D29-B63F-492C-B076-73C955BEA7DD}"/>
              </a:ext>
            </a:extLst>
          </p:cNvPr>
          <p:cNvSpPr txBox="1"/>
          <p:nvPr/>
        </p:nvSpPr>
        <p:spPr>
          <a:xfrm>
            <a:off x="7246100" y="3902698"/>
            <a:ext cx="4454111" cy="301727"/>
          </a:xfrm>
          <a:prstGeom prst="rect">
            <a:avLst/>
          </a:prstGeom>
          <a:noFill/>
        </p:spPr>
        <p:txBody>
          <a:bodyPr wrap="square" lIns="0" tIns="0" rIns="0" bIns="0" rtlCol="0" anchor="ctr">
            <a:spAutoFit/>
          </a:bodyPr>
          <a:lstStyle/>
          <a:p>
            <a:r>
              <a:rPr lang="en-US" sz="1961">
                <a:cs typeface="Segoe UI" panose="020B0502040204020203" pitchFamily="34" charset="0"/>
              </a:rPr>
              <a:t>Change the look</a:t>
            </a:r>
          </a:p>
        </p:txBody>
      </p:sp>
      <p:cxnSp>
        <p:nvCxnSpPr>
          <p:cNvPr id="40" name="Straight Connector 39">
            <a:extLst>
              <a:ext uri="{FF2B5EF4-FFF2-40B4-BE49-F238E27FC236}">
                <a16:creationId xmlns:a16="http://schemas.microsoft.com/office/drawing/2014/main" id="{D727409E-8C01-4DB0-9D8A-2B281D6B7877}"/>
              </a:ext>
              <a:ext uri="{C183D7F6-B498-43B3-948B-1728B52AA6E4}">
                <adec:decorative xmlns:adec="http://schemas.microsoft.com/office/drawing/2017/decorative" val="1"/>
              </a:ext>
            </a:extLst>
          </p:cNvPr>
          <p:cNvCxnSpPr>
            <a:cxnSpLocks/>
          </p:cNvCxnSpPr>
          <p:nvPr/>
        </p:nvCxnSpPr>
        <p:spPr>
          <a:xfrm>
            <a:off x="7245557" y="4563136"/>
            <a:ext cx="440311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6" name="Picture 15" descr="Icon of camera reel">
            <a:extLst>
              <a:ext uri="{FF2B5EF4-FFF2-40B4-BE49-F238E27FC236}">
                <a16:creationId xmlns:a16="http://schemas.microsoft.com/office/drawing/2014/main" id="{B8B725A1-257F-465B-B2F9-59375D3CA1D1}"/>
              </a:ext>
            </a:extLst>
          </p:cNvPr>
          <p:cNvPicPr>
            <a:picLocks noChangeAspect="1"/>
          </p:cNvPicPr>
          <p:nvPr/>
        </p:nvPicPr>
        <p:blipFill>
          <a:blip r:embed="rId10"/>
          <a:stretch>
            <a:fillRect/>
          </a:stretch>
        </p:blipFill>
        <p:spPr>
          <a:xfrm>
            <a:off x="6324674" y="4713393"/>
            <a:ext cx="720128" cy="720128"/>
          </a:xfrm>
          <a:prstGeom prst="rect">
            <a:avLst/>
          </a:prstGeom>
        </p:spPr>
      </p:pic>
      <p:sp>
        <p:nvSpPr>
          <p:cNvPr id="41" name="TextBox 40">
            <a:extLst>
              <a:ext uri="{FF2B5EF4-FFF2-40B4-BE49-F238E27FC236}">
                <a16:creationId xmlns:a16="http://schemas.microsoft.com/office/drawing/2014/main" id="{DD2B6DDD-D0A0-496D-A61C-1EF50FFCFDFC}"/>
              </a:ext>
            </a:extLst>
          </p:cNvPr>
          <p:cNvSpPr txBox="1"/>
          <p:nvPr/>
        </p:nvSpPr>
        <p:spPr>
          <a:xfrm>
            <a:off x="7246100" y="4921848"/>
            <a:ext cx="4454111" cy="301727"/>
          </a:xfrm>
          <a:prstGeom prst="rect">
            <a:avLst/>
          </a:prstGeom>
          <a:noFill/>
        </p:spPr>
        <p:txBody>
          <a:bodyPr wrap="square" lIns="0" tIns="0" rIns="0" bIns="0" rtlCol="0" anchor="ctr">
            <a:spAutoFit/>
          </a:bodyPr>
          <a:lstStyle/>
          <a:p>
            <a:r>
              <a:rPr lang="en-US" sz="1961">
                <a:cs typeface="Segoe UI" panose="020B0502040204020203" pitchFamily="34" charset="0"/>
              </a:rPr>
              <a:t>Design gallery</a:t>
            </a:r>
          </a:p>
        </p:txBody>
      </p:sp>
    </p:spTree>
    <p:extLst>
      <p:ext uri="{BB962C8B-B14F-4D97-AF65-F5344CB8AC3E}">
        <p14:creationId xmlns:p14="http://schemas.microsoft.com/office/powerpoint/2010/main" val="313647821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63277" y="490979"/>
            <a:ext cx="11018520" cy="430887"/>
          </a:xfrm>
        </p:spPr>
        <p:txBody>
          <a:bodyPr>
            <a:noAutofit/>
          </a:bodyPr>
          <a:lstStyle/>
          <a:p>
            <a:r>
              <a:rPr lang="en-US" sz="3600" dirty="0">
                <a:solidFill>
                  <a:prstClr val="black"/>
                </a:solidFill>
                <a:latin typeface="Segoe UI Semibold" panose="020B0702040204020203" pitchFamily="34" charset="0"/>
                <a:cs typeface="Segoe UI Semibold" panose="020B0702040204020203" pitchFamily="34" charset="0"/>
              </a:rPr>
              <a:t>Site design and site scripts</a:t>
            </a:r>
          </a:p>
        </p:txBody>
      </p:sp>
      <p:sp>
        <p:nvSpPr>
          <p:cNvPr id="7" name="TextBox 6">
            <a:extLst>
              <a:ext uri="{FF2B5EF4-FFF2-40B4-BE49-F238E27FC236}">
                <a16:creationId xmlns:a16="http://schemas.microsoft.com/office/drawing/2014/main" id="{D21A470C-F07A-4BB0-A1FF-0293629BC211}"/>
              </a:ext>
            </a:extLst>
          </p:cNvPr>
          <p:cNvSpPr txBox="1"/>
          <p:nvPr/>
        </p:nvSpPr>
        <p:spPr>
          <a:xfrm>
            <a:off x="588263" y="1078501"/>
            <a:ext cx="11015459" cy="724143"/>
          </a:xfrm>
          <a:prstGeom prst="rect">
            <a:avLst/>
          </a:prstGeom>
          <a:noFill/>
        </p:spPr>
        <p:txBody>
          <a:bodyPr wrap="square" lIns="0" tIns="0" rIns="0" bIns="0" rtlCol="0" anchor="ctr">
            <a:spAutoFit/>
          </a:bodyPr>
          <a:lstStyle/>
          <a:p>
            <a:pPr fontAlgn="base"/>
            <a:r>
              <a:rPr lang="en-US" sz="2353" dirty="0">
                <a:latin typeface="+mj-lt"/>
                <a:cs typeface="Segoe UI" panose="020B0502040204020203" pitchFamily="34" charset="0"/>
              </a:rPr>
              <a:t>Use site designs and site scripts to automate provisioning new or existing modern SharePoint sites that use your own custom configurations:</a:t>
            </a:r>
          </a:p>
        </p:txBody>
      </p:sp>
      <p:pic>
        <p:nvPicPr>
          <p:cNvPr id="37" name="Picture 36" descr="Icon of a computer monitor">
            <a:extLst>
              <a:ext uri="{FF2B5EF4-FFF2-40B4-BE49-F238E27FC236}">
                <a16:creationId xmlns:a16="http://schemas.microsoft.com/office/drawing/2014/main" id="{A2645C85-19B0-457C-947B-F7531B52FE9A}"/>
              </a:ext>
            </a:extLst>
          </p:cNvPr>
          <p:cNvPicPr>
            <a:picLocks noChangeAspect="1"/>
          </p:cNvPicPr>
          <p:nvPr/>
        </p:nvPicPr>
        <p:blipFill>
          <a:blip r:embed="rId3"/>
          <a:stretch>
            <a:fillRect/>
          </a:stretch>
        </p:blipFill>
        <p:spPr>
          <a:xfrm>
            <a:off x="563277" y="1959279"/>
            <a:ext cx="720128" cy="720128"/>
          </a:xfrm>
          <a:prstGeom prst="rect">
            <a:avLst/>
          </a:prstGeom>
        </p:spPr>
      </p:pic>
      <p:sp>
        <p:nvSpPr>
          <p:cNvPr id="8" name="TextBox 7">
            <a:extLst>
              <a:ext uri="{FF2B5EF4-FFF2-40B4-BE49-F238E27FC236}">
                <a16:creationId xmlns:a16="http://schemas.microsoft.com/office/drawing/2014/main" id="{DF00778D-84E8-477C-B871-131167A3365E}"/>
              </a:ext>
            </a:extLst>
          </p:cNvPr>
          <p:cNvSpPr txBox="1"/>
          <p:nvPr/>
        </p:nvSpPr>
        <p:spPr>
          <a:xfrm>
            <a:off x="1531393" y="2166986"/>
            <a:ext cx="10072329" cy="301727"/>
          </a:xfrm>
          <a:prstGeom prst="rect">
            <a:avLst/>
          </a:prstGeom>
          <a:noFill/>
        </p:spPr>
        <p:txBody>
          <a:bodyPr wrap="square" lIns="0" tIns="0" rIns="0" bIns="0" rtlCol="0" anchor="ctr">
            <a:spAutoFit/>
          </a:bodyPr>
          <a:lstStyle/>
          <a:p>
            <a:pPr fontAlgn="base"/>
            <a:r>
              <a:rPr lang="en-US" sz="1961">
                <a:cs typeface="Segoe UI" panose="020B0502040204020203" pitchFamily="34" charset="0"/>
              </a:rPr>
              <a:t>Site designs</a:t>
            </a:r>
          </a:p>
        </p:txBody>
      </p:sp>
      <p:cxnSp>
        <p:nvCxnSpPr>
          <p:cNvPr id="9" name="Straight Connector 8">
            <a:extLst>
              <a:ext uri="{FF2B5EF4-FFF2-40B4-BE49-F238E27FC236}">
                <a16:creationId xmlns:a16="http://schemas.microsoft.com/office/drawing/2014/main" id="{A8C33E2C-AEAC-4E57-938D-DDA29D3B5499}"/>
              </a:ext>
              <a:ext uri="{C183D7F6-B498-43B3-948B-1728B52AA6E4}">
                <adec:decorative xmlns:adec="http://schemas.microsoft.com/office/drawing/2017/decorative" val="1"/>
              </a:ext>
            </a:extLst>
          </p:cNvPr>
          <p:cNvCxnSpPr>
            <a:cxnSpLocks/>
          </p:cNvCxnSpPr>
          <p:nvPr/>
        </p:nvCxnSpPr>
        <p:spPr>
          <a:xfrm>
            <a:off x="1531001" y="2756077"/>
            <a:ext cx="995701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5" name="Picture 34" descr="Icon of screen with the letter C on it">
            <a:extLst>
              <a:ext uri="{FF2B5EF4-FFF2-40B4-BE49-F238E27FC236}">
                <a16:creationId xmlns:a16="http://schemas.microsoft.com/office/drawing/2014/main" id="{B0FAFE63-0D4B-498C-ACCC-2C3F4B800CB6}"/>
              </a:ext>
            </a:extLst>
          </p:cNvPr>
          <p:cNvPicPr>
            <a:picLocks noChangeAspect="1"/>
          </p:cNvPicPr>
          <p:nvPr/>
        </p:nvPicPr>
        <p:blipFill>
          <a:blip r:embed="rId4"/>
          <a:stretch>
            <a:fillRect/>
          </a:stretch>
        </p:blipFill>
        <p:spPr>
          <a:xfrm>
            <a:off x="563277" y="2835485"/>
            <a:ext cx="720128" cy="720128"/>
          </a:xfrm>
          <a:prstGeom prst="rect">
            <a:avLst/>
          </a:prstGeom>
        </p:spPr>
      </p:pic>
      <p:sp>
        <p:nvSpPr>
          <p:cNvPr id="10" name="TextBox 9">
            <a:extLst>
              <a:ext uri="{FF2B5EF4-FFF2-40B4-BE49-F238E27FC236}">
                <a16:creationId xmlns:a16="http://schemas.microsoft.com/office/drawing/2014/main" id="{385F7505-C7B2-4318-96BC-21A463879B87}"/>
              </a:ext>
            </a:extLst>
          </p:cNvPr>
          <p:cNvSpPr txBox="1"/>
          <p:nvPr/>
        </p:nvSpPr>
        <p:spPr>
          <a:xfrm>
            <a:off x="1531393" y="3043441"/>
            <a:ext cx="10072329" cy="301727"/>
          </a:xfrm>
          <a:prstGeom prst="rect">
            <a:avLst/>
          </a:prstGeom>
          <a:noFill/>
        </p:spPr>
        <p:txBody>
          <a:bodyPr wrap="square" lIns="0" tIns="0" rIns="0" bIns="0" rtlCol="0" anchor="ctr">
            <a:spAutoFit/>
          </a:bodyPr>
          <a:lstStyle/>
          <a:p>
            <a:r>
              <a:rPr lang="en-US" sz="1961">
                <a:cs typeface="Segoe UI" panose="020B0502040204020203" pitchFamily="34" charset="0"/>
              </a:rPr>
              <a:t>Site script</a:t>
            </a:r>
          </a:p>
        </p:txBody>
      </p:sp>
      <p:cxnSp>
        <p:nvCxnSpPr>
          <p:cNvPr id="11" name="Straight Connector 10">
            <a:extLst>
              <a:ext uri="{FF2B5EF4-FFF2-40B4-BE49-F238E27FC236}">
                <a16:creationId xmlns:a16="http://schemas.microsoft.com/office/drawing/2014/main" id="{281B4137-7133-4FF0-BC66-14D90A5A0C66}"/>
              </a:ext>
              <a:ext uri="{C183D7F6-B498-43B3-948B-1728B52AA6E4}">
                <adec:decorative xmlns:adec="http://schemas.microsoft.com/office/drawing/2017/decorative" val="1"/>
              </a:ext>
            </a:extLst>
          </p:cNvPr>
          <p:cNvCxnSpPr>
            <a:cxnSpLocks/>
          </p:cNvCxnSpPr>
          <p:nvPr/>
        </p:nvCxnSpPr>
        <p:spPr>
          <a:xfrm>
            <a:off x="1531001" y="3632531"/>
            <a:ext cx="995701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3" name="Picture 32" descr="Icon of laptop and cell phone">
            <a:extLst>
              <a:ext uri="{FF2B5EF4-FFF2-40B4-BE49-F238E27FC236}">
                <a16:creationId xmlns:a16="http://schemas.microsoft.com/office/drawing/2014/main" id="{8597514E-5864-4B2F-901B-36CD3EE41053}"/>
              </a:ext>
            </a:extLst>
          </p:cNvPr>
          <p:cNvPicPr>
            <a:picLocks noChangeAspect="1"/>
          </p:cNvPicPr>
          <p:nvPr/>
        </p:nvPicPr>
        <p:blipFill>
          <a:blip r:embed="rId5"/>
          <a:stretch>
            <a:fillRect/>
          </a:stretch>
        </p:blipFill>
        <p:spPr>
          <a:xfrm>
            <a:off x="563277" y="3711691"/>
            <a:ext cx="720128" cy="720128"/>
          </a:xfrm>
          <a:prstGeom prst="rect">
            <a:avLst/>
          </a:prstGeom>
        </p:spPr>
      </p:pic>
      <p:sp>
        <p:nvSpPr>
          <p:cNvPr id="13" name="TextBox 12">
            <a:extLst>
              <a:ext uri="{FF2B5EF4-FFF2-40B4-BE49-F238E27FC236}">
                <a16:creationId xmlns:a16="http://schemas.microsoft.com/office/drawing/2014/main" id="{95E01B65-E57E-4310-AA83-F473F5B2D522}"/>
              </a:ext>
            </a:extLst>
          </p:cNvPr>
          <p:cNvSpPr txBox="1"/>
          <p:nvPr/>
        </p:nvSpPr>
        <p:spPr>
          <a:xfrm>
            <a:off x="1531393" y="3919895"/>
            <a:ext cx="10072329" cy="301727"/>
          </a:xfrm>
          <a:prstGeom prst="rect">
            <a:avLst/>
          </a:prstGeom>
          <a:noFill/>
        </p:spPr>
        <p:txBody>
          <a:bodyPr wrap="square" lIns="0" tIns="0" rIns="0" bIns="0" rtlCol="0" anchor="ctr">
            <a:spAutoFit/>
          </a:bodyPr>
          <a:lstStyle/>
          <a:p>
            <a:r>
              <a:rPr lang="en-US" sz="1961">
                <a:cs typeface="Segoe UI" panose="020B0502040204020203" pitchFamily="34" charset="0"/>
              </a:rPr>
              <a:t>Use PowerShell or REST to work with site designs and site scripts</a:t>
            </a:r>
          </a:p>
        </p:txBody>
      </p:sp>
      <p:cxnSp>
        <p:nvCxnSpPr>
          <p:cNvPr id="14" name="Straight Connector 13">
            <a:extLst>
              <a:ext uri="{FF2B5EF4-FFF2-40B4-BE49-F238E27FC236}">
                <a16:creationId xmlns:a16="http://schemas.microsoft.com/office/drawing/2014/main" id="{FBD041CB-D988-41B3-958B-F474BBEC8BE4}"/>
              </a:ext>
              <a:ext uri="{C183D7F6-B498-43B3-948B-1728B52AA6E4}">
                <adec:decorative xmlns:adec="http://schemas.microsoft.com/office/drawing/2017/decorative" val="1"/>
              </a:ext>
            </a:extLst>
          </p:cNvPr>
          <p:cNvCxnSpPr>
            <a:cxnSpLocks/>
          </p:cNvCxnSpPr>
          <p:nvPr/>
        </p:nvCxnSpPr>
        <p:spPr>
          <a:xfrm>
            <a:off x="1531001" y="4508985"/>
            <a:ext cx="995701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1" name="Picture 30" descr="Icon of circle enclosed by four frames">
            <a:extLst>
              <a:ext uri="{FF2B5EF4-FFF2-40B4-BE49-F238E27FC236}">
                <a16:creationId xmlns:a16="http://schemas.microsoft.com/office/drawing/2014/main" id="{AFC42ACC-5150-463E-A573-D65E3B94A522}"/>
              </a:ext>
            </a:extLst>
          </p:cNvPr>
          <p:cNvPicPr>
            <a:picLocks noChangeAspect="1"/>
          </p:cNvPicPr>
          <p:nvPr/>
        </p:nvPicPr>
        <p:blipFill>
          <a:blip r:embed="rId6"/>
          <a:stretch>
            <a:fillRect/>
          </a:stretch>
        </p:blipFill>
        <p:spPr>
          <a:xfrm>
            <a:off x="563277" y="4587897"/>
            <a:ext cx="720128" cy="720128"/>
          </a:xfrm>
          <a:prstGeom prst="rect">
            <a:avLst/>
          </a:prstGeom>
        </p:spPr>
      </p:pic>
      <p:sp>
        <p:nvSpPr>
          <p:cNvPr id="12" name="TextBox 11">
            <a:extLst>
              <a:ext uri="{FF2B5EF4-FFF2-40B4-BE49-F238E27FC236}">
                <a16:creationId xmlns:a16="http://schemas.microsoft.com/office/drawing/2014/main" id="{427A74D4-4384-46C4-A911-CB487E1A7491}"/>
              </a:ext>
            </a:extLst>
          </p:cNvPr>
          <p:cNvSpPr txBox="1"/>
          <p:nvPr/>
        </p:nvSpPr>
        <p:spPr>
          <a:xfrm>
            <a:off x="1531393" y="4796351"/>
            <a:ext cx="10072329" cy="301727"/>
          </a:xfrm>
          <a:prstGeom prst="rect">
            <a:avLst/>
          </a:prstGeom>
          <a:noFill/>
        </p:spPr>
        <p:txBody>
          <a:bodyPr wrap="square" lIns="0" tIns="0" rIns="0" bIns="0" rtlCol="0" anchor="ctr">
            <a:spAutoFit/>
          </a:bodyPr>
          <a:lstStyle/>
          <a:p>
            <a:r>
              <a:rPr lang="en-US" sz="1961">
                <a:cs typeface="Segoe UI" panose="020B0502040204020203" pitchFamily="34" charset="0"/>
              </a:rPr>
              <a:t>Scoping</a:t>
            </a:r>
          </a:p>
        </p:txBody>
      </p:sp>
    </p:spTree>
    <p:extLst>
      <p:ext uri="{BB962C8B-B14F-4D97-AF65-F5344CB8AC3E}">
        <p14:creationId xmlns:p14="http://schemas.microsoft.com/office/powerpoint/2010/main" val="56045446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7324F0-1627-4A7B-A6FE-EC58DD34E6C4}"/>
              </a:ext>
            </a:extLst>
          </p:cNvPr>
          <p:cNvPicPr>
            <a:picLocks noChangeAspect="1"/>
          </p:cNvPicPr>
          <p:nvPr/>
        </p:nvPicPr>
        <p:blipFill>
          <a:blip r:embed="rId3"/>
          <a:stretch>
            <a:fillRect/>
          </a:stretch>
        </p:blipFill>
        <p:spPr>
          <a:xfrm>
            <a:off x="547063" y="0"/>
            <a:ext cx="10826954" cy="6374150"/>
          </a:xfrm>
          <a:prstGeom prst="rect">
            <a:avLst/>
          </a:prstGeom>
        </p:spPr>
      </p:pic>
    </p:spTree>
    <p:extLst>
      <p:ext uri="{BB962C8B-B14F-4D97-AF65-F5344CB8AC3E}">
        <p14:creationId xmlns:p14="http://schemas.microsoft.com/office/powerpoint/2010/main" val="41465668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08A96-7447-470D-B323-40B0F0939929}"/>
              </a:ext>
            </a:extLst>
          </p:cNvPr>
          <p:cNvSpPr>
            <a:spLocks noGrp="1"/>
          </p:cNvSpPr>
          <p:nvPr>
            <p:ph type="title"/>
          </p:nvPr>
        </p:nvSpPr>
        <p:spPr/>
        <p:txBody>
          <a:bodyPr>
            <a:noAutofit/>
          </a:bodyPr>
          <a:lstStyle/>
          <a:p>
            <a:r>
              <a:rPr lang="en-US" sz="3600" dirty="0">
                <a:solidFill>
                  <a:prstClr val="black"/>
                </a:solidFill>
                <a:latin typeface="Segoe UI Semibold" panose="020B0702040204020203" pitchFamily="34" charset="0"/>
                <a:cs typeface="Segoe UI Semibold" panose="020B0702040204020203" pitchFamily="34" charset="0"/>
              </a:rPr>
              <a:t>Site design and site scripts </a:t>
            </a:r>
          </a:p>
        </p:txBody>
      </p:sp>
      <p:sp>
        <p:nvSpPr>
          <p:cNvPr id="5" name="Rectangle 4">
            <a:extLst>
              <a:ext uri="{FF2B5EF4-FFF2-40B4-BE49-F238E27FC236}">
                <a16:creationId xmlns:a16="http://schemas.microsoft.com/office/drawing/2014/main" id="{D85E0291-2351-45F9-9C3E-AB34A4C10A83}"/>
              </a:ext>
              <a:ext uri="{C183D7F6-B498-43B3-948B-1728B52AA6E4}">
                <adec:decorative xmlns:adec="http://schemas.microsoft.com/office/drawing/2017/decorative" val="1"/>
              </a:ext>
            </a:extLst>
          </p:cNvPr>
          <p:cNvSpPr/>
          <p:nvPr/>
        </p:nvSpPr>
        <p:spPr bwMode="auto">
          <a:xfrm>
            <a:off x="585218" y="1408933"/>
            <a:ext cx="11018521" cy="4746392"/>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Screenshot of s site design showing company themes">
            <a:extLst>
              <a:ext uri="{FF2B5EF4-FFF2-40B4-BE49-F238E27FC236}">
                <a16:creationId xmlns:a16="http://schemas.microsoft.com/office/drawing/2014/main" id="{B157BEFD-CBD7-4FF9-A332-C40DDBB1AE0B}"/>
              </a:ext>
              <a:ext uri="{C183D7F6-B498-43B3-948B-1728B52AA6E4}">
                <adec:decorative xmlns:adec="http://schemas.microsoft.com/office/drawing/2017/decorative" val="0"/>
              </a:ext>
            </a:extLst>
          </p:cNvPr>
          <p:cNvPicPr>
            <a:picLocks noChangeAspect="1"/>
          </p:cNvPicPr>
          <p:nvPr/>
        </p:nvPicPr>
        <p:blipFill rotWithShape="1">
          <a:blip r:embed="rId3"/>
          <a:srcRect t="2620" b="5597"/>
          <a:stretch/>
        </p:blipFill>
        <p:spPr>
          <a:xfrm>
            <a:off x="3174839" y="1486151"/>
            <a:ext cx="5193988" cy="4591957"/>
          </a:xfrm>
          <a:prstGeom prst="rect">
            <a:avLst/>
          </a:prstGeom>
        </p:spPr>
      </p:pic>
    </p:spTree>
    <p:extLst>
      <p:ext uri="{BB962C8B-B14F-4D97-AF65-F5344CB8AC3E}">
        <p14:creationId xmlns:p14="http://schemas.microsoft.com/office/powerpoint/2010/main" val="202863590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SPO PowerShell</a:t>
            </a:r>
            <a:r>
              <a:rPr lang="en-US" sz="3600" dirty="0">
                <a:solidFill>
                  <a:prstClr val="black"/>
                </a:solidFill>
                <a:latin typeface="Segoe UI Semibold" panose="020B0702040204020203" pitchFamily="34" charset="0"/>
                <a:cs typeface="Segoe UI Semibold" panose="020B0702040204020203" pitchFamily="34" charset="0"/>
              </a:rPr>
              <a:t> - </a:t>
            </a: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How Does this All Work?</a:t>
            </a:r>
          </a:p>
        </p:txBody>
      </p:sp>
      <p:sp>
        <p:nvSpPr>
          <p:cNvPr id="12" name="Rectangle 11">
            <a:extLst>
              <a:ext uri="{FF2B5EF4-FFF2-40B4-BE49-F238E27FC236}">
                <a16:creationId xmlns:a16="http://schemas.microsoft.com/office/drawing/2014/main" id="{D3147C10-F125-4A7B-A290-1CAC59AA4873}"/>
              </a:ext>
            </a:extLst>
          </p:cNvPr>
          <p:cNvSpPr/>
          <p:nvPr/>
        </p:nvSpPr>
        <p:spPr>
          <a:xfrm>
            <a:off x="519743" y="1411214"/>
            <a:ext cx="10658330" cy="2814617"/>
          </a:xfrm>
          <a:prstGeom prst="rect">
            <a:avLst/>
          </a:prstGeom>
        </p:spPr>
        <p:txBody>
          <a:bodyPr wrap="square">
            <a:spAutoFit/>
          </a:bodyPr>
          <a:lstStyle/>
          <a:p>
            <a:pPr marL="800100" lvl="1" indent="-342900">
              <a:lnSpc>
                <a:spcPct val="150000"/>
              </a:lnSpc>
              <a:buFont typeface="Wingdings" panose="05000000000000000000" pitchFamily="2" charset="2"/>
              <a:buChar char="§"/>
              <a:defRPr/>
            </a:pPr>
            <a:r>
              <a:rPr lang="en-US" sz="2000" dirty="0"/>
              <a:t>SharePoint Online Management Shell is great for basic Site Collection and User administration</a:t>
            </a:r>
          </a:p>
          <a:p>
            <a:pPr marL="800100" lvl="1" indent="-342900">
              <a:lnSpc>
                <a:spcPct val="150000"/>
              </a:lnSpc>
              <a:buFont typeface="Wingdings" panose="05000000000000000000" pitchFamily="2" charset="2"/>
              <a:buChar char="§"/>
              <a:defRPr/>
            </a:pPr>
            <a:r>
              <a:rPr lang="en-US" sz="2000" dirty="0"/>
              <a:t>Example </a:t>
            </a:r>
            <a:r>
              <a:rPr lang="en-US" sz="2000" b="1" dirty="0"/>
              <a:t>Get-</a:t>
            </a:r>
            <a:r>
              <a:rPr lang="en-US" sz="2000" b="1" dirty="0" err="1"/>
              <a:t>SPOSite</a:t>
            </a:r>
            <a:endParaRPr lang="en-US" sz="2000" b="1" dirty="0"/>
          </a:p>
          <a:p>
            <a:pPr marL="1257300" lvl="2" indent="-342900">
              <a:lnSpc>
                <a:spcPct val="150000"/>
              </a:lnSpc>
              <a:buFont typeface="Wingdings" panose="05000000000000000000" pitchFamily="2" charset="2"/>
              <a:buChar char="ü"/>
              <a:defRPr/>
            </a:pPr>
            <a:r>
              <a:rPr lang="en-US" sz="2000" dirty="0"/>
              <a:t>Connects to the </a:t>
            </a:r>
            <a:r>
              <a:rPr lang="en-US" sz="2000" b="1" dirty="0" err="1"/>
              <a:t>client.svc</a:t>
            </a:r>
            <a:r>
              <a:rPr lang="en-US" sz="2000" b="1" dirty="0"/>
              <a:t> </a:t>
            </a:r>
            <a:r>
              <a:rPr lang="en-US" sz="2000" dirty="0"/>
              <a:t>WCF service </a:t>
            </a:r>
          </a:p>
          <a:p>
            <a:pPr marL="1257300" lvl="2" indent="-342900">
              <a:lnSpc>
                <a:spcPct val="150000"/>
              </a:lnSpc>
              <a:buFont typeface="Wingdings" panose="05000000000000000000" pitchFamily="2" charset="2"/>
              <a:buChar char="ü"/>
              <a:defRPr/>
            </a:pPr>
            <a:r>
              <a:rPr lang="en-US" sz="2000" dirty="0"/>
              <a:t>Sends a request as XML</a:t>
            </a:r>
          </a:p>
          <a:p>
            <a:pPr marL="1257300" lvl="2" indent="-342900">
              <a:lnSpc>
                <a:spcPct val="150000"/>
              </a:lnSpc>
              <a:buFont typeface="Wingdings" panose="05000000000000000000" pitchFamily="2" charset="2"/>
              <a:buChar char="ü"/>
              <a:defRPr/>
            </a:pPr>
            <a:r>
              <a:rPr lang="en-US" sz="2000" dirty="0"/>
              <a:t>Response is returned as JSON</a:t>
            </a:r>
          </a:p>
        </p:txBody>
      </p:sp>
      <p:sp>
        <p:nvSpPr>
          <p:cNvPr id="9" name="TextBox 8">
            <a:extLst>
              <a:ext uri="{FF2B5EF4-FFF2-40B4-BE49-F238E27FC236}">
                <a16:creationId xmlns:a16="http://schemas.microsoft.com/office/drawing/2014/main" id="{11A7BF84-0380-4F51-871D-3992922C1C8F}"/>
              </a:ext>
            </a:extLst>
          </p:cNvPr>
          <p:cNvSpPr txBox="1"/>
          <p:nvPr/>
        </p:nvSpPr>
        <p:spPr>
          <a:xfrm>
            <a:off x="874745" y="5327980"/>
            <a:ext cx="10303327" cy="369332"/>
          </a:xfrm>
          <a:prstGeom prst="rect">
            <a:avLst/>
          </a:prstGeom>
          <a:noFill/>
        </p:spPr>
        <p:txBody>
          <a:bodyPr wrap="square">
            <a:spAutoFit/>
          </a:bodyPr>
          <a:lstStyle/>
          <a:p>
            <a:r>
              <a:rPr lang="en-GB" dirty="0">
                <a:hlinkClick r:id="rId3"/>
              </a:rPr>
              <a:t>https://docs.microsoft.com/en-us/powershell/module/sharepoint-online/set-sposite?view=sharepoint-ps</a:t>
            </a:r>
            <a:r>
              <a:rPr lang="en-GB" dirty="0"/>
              <a:t> </a:t>
            </a:r>
          </a:p>
        </p:txBody>
      </p:sp>
    </p:spTree>
    <p:extLst>
      <p:ext uri="{BB962C8B-B14F-4D97-AF65-F5344CB8AC3E}">
        <p14:creationId xmlns:p14="http://schemas.microsoft.com/office/powerpoint/2010/main" val="9264863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99E315-1F6B-4ED4-BEA9-8EDF0C9CC18E}"/>
              </a:ext>
            </a:extLst>
          </p:cNvPr>
          <p:cNvSpPr txBox="1"/>
          <p:nvPr/>
        </p:nvSpPr>
        <p:spPr>
          <a:xfrm>
            <a:off x="-65314" y="2080938"/>
            <a:ext cx="12257314" cy="1938992"/>
          </a:xfrm>
          <a:prstGeom prst="rect">
            <a:avLst/>
          </a:prstGeom>
          <a:noFill/>
        </p:spPr>
        <p:txBody>
          <a:bodyPr wrap="square">
            <a:spAutoFit/>
          </a:bodyPr>
          <a:lstStyle/>
          <a:p>
            <a:pPr algn="ctr" defTabSz="1955424">
              <a:spcBef>
                <a:spcPct val="0"/>
              </a:spcBef>
              <a:defRPr/>
            </a:pPr>
            <a:r>
              <a:rPr lang="en-US" sz="6000" dirty="0">
                <a:solidFill>
                  <a:srgbClr val="0070C0"/>
                </a:solidFill>
              </a:rPr>
              <a:t>Client-Side Object Model</a:t>
            </a:r>
          </a:p>
          <a:p>
            <a:pPr algn="ctr" defTabSz="1955424">
              <a:spcBef>
                <a:spcPct val="0"/>
              </a:spcBef>
              <a:defRPr/>
            </a:pPr>
            <a:r>
              <a:rPr lang="en-US" sz="6000" dirty="0">
                <a:solidFill>
                  <a:srgbClr val="0070C0"/>
                </a:solidFill>
              </a:rPr>
              <a:t>PowerShell</a:t>
            </a:r>
          </a:p>
        </p:txBody>
      </p:sp>
    </p:spTree>
    <p:extLst>
      <p:ext uri="{BB962C8B-B14F-4D97-AF65-F5344CB8AC3E}">
        <p14:creationId xmlns:p14="http://schemas.microsoft.com/office/powerpoint/2010/main" val="19476027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CSOM – Client-Side Object Model</a:t>
            </a:r>
          </a:p>
        </p:txBody>
      </p:sp>
      <p:sp>
        <p:nvSpPr>
          <p:cNvPr id="12" name="Rectangle 11">
            <a:extLst>
              <a:ext uri="{FF2B5EF4-FFF2-40B4-BE49-F238E27FC236}">
                <a16:creationId xmlns:a16="http://schemas.microsoft.com/office/drawing/2014/main" id="{D3147C10-F125-4A7B-A290-1CAC59AA4873}"/>
              </a:ext>
            </a:extLst>
          </p:cNvPr>
          <p:cNvSpPr/>
          <p:nvPr/>
        </p:nvSpPr>
        <p:spPr>
          <a:xfrm>
            <a:off x="519743" y="1411214"/>
            <a:ext cx="10658330" cy="1891287"/>
          </a:xfrm>
          <a:prstGeom prst="rect">
            <a:avLst/>
          </a:prstGeom>
        </p:spPr>
        <p:txBody>
          <a:bodyPr wrap="square">
            <a:spAutoFit/>
          </a:bodyPr>
          <a:lstStyle/>
          <a:p>
            <a:pPr marL="800100" lvl="1" indent="-342900">
              <a:lnSpc>
                <a:spcPct val="150000"/>
              </a:lnSpc>
              <a:buFont typeface="Wingdings" panose="05000000000000000000" pitchFamily="2" charset="2"/>
              <a:buChar char="§"/>
              <a:defRPr/>
            </a:pPr>
            <a:r>
              <a:rPr lang="en-US" sz="2000" dirty="0"/>
              <a:t>The Client-Side Object Model was introduced in SharePoint 2010 and is available in SharePoint Online</a:t>
            </a:r>
          </a:p>
          <a:p>
            <a:pPr marL="800100" lvl="1" indent="-342900">
              <a:lnSpc>
                <a:spcPct val="150000"/>
              </a:lnSpc>
              <a:buFont typeface="Wingdings" panose="05000000000000000000" pitchFamily="2" charset="2"/>
              <a:buChar char="§"/>
              <a:defRPr/>
            </a:pPr>
            <a:r>
              <a:rPr lang="en-US" sz="2000" dirty="0"/>
              <a:t>Provides a subset of the Server Object Model - can be executed remotely using JavaScript or .NET (PowerShell in this case)</a:t>
            </a:r>
          </a:p>
        </p:txBody>
      </p:sp>
      <p:pic>
        <p:nvPicPr>
          <p:cNvPr id="6" name="Picture 5">
            <a:extLst>
              <a:ext uri="{FF2B5EF4-FFF2-40B4-BE49-F238E27FC236}">
                <a16:creationId xmlns:a16="http://schemas.microsoft.com/office/drawing/2014/main" id="{87A3BFE8-0C2D-470E-BF0C-A8F481186291}"/>
              </a:ext>
            </a:extLst>
          </p:cNvPr>
          <p:cNvPicPr>
            <a:picLocks noChangeAspect="1"/>
          </p:cNvPicPr>
          <p:nvPr/>
        </p:nvPicPr>
        <p:blipFill>
          <a:blip r:embed="rId3"/>
          <a:stretch>
            <a:fillRect/>
          </a:stretch>
        </p:blipFill>
        <p:spPr>
          <a:xfrm>
            <a:off x="3799466" y="3357590"/>
            <a:ext cx="5128457" cy="32192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922224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Getting Started with CSOM</a:t>
            </a:r>
          </a:p>
        </p:txBody>
      </p:sp>
      <p:sp>
        <p:nvSpPr>
          <p:cNvPr id="12" name="Rectangle 11">
            <a:extLst>
              <a:ext uri="{FF2B5EF4-FFF2-40B4-BE49-F238E27FC236}">
                <a16:creationId xmlns:a16="http://schemas.microsoft.com/office/drawing/2014/main" id="{D3147C10-F125-4A7B-A290-1CAC59AA4873}"/>
              </a:ext>
            </a:extLst>
          </p:cNvPr>
          <p:cNvSpPr/>
          <p:nvPr/>
        </p:nvSpPr>
        <p:spPr>
          <a:xfrm>
            <a:off x="535391" y="1076368"/>
            <a:ext cx="10658330" cy="2352632"/>
          </a:xfrm>
          <a:prstGeom prst="rect">
            <a:avLst/>
          </a:prstGeom>
        </p:spPr>
        <p:txBody>
          <a:bodyPr wrap="square">
            <a:spAutoFit/>
          </a:bodyPr>
          <a:lstStyle/>
          <a:p>
            <a:pPr marL="800100" lvl="1" indent="-342900">
              <a:lnSpc>
                <a:spcPct val="150000"/>
              </a:lnSpc>
              <a:buFont typeface="Wingdings" panose="05000000000000000000" pitchFamily="2" charset="2"/>
              <a:buChar char="§"/>
              <a:defRPr/>
            </a:pPr>
            <a:r>
              <a:rPr lang="en-US" sz="2000" dirty="0"/>
              <a:t>Download the SharePoint Online Client Components SDK </a:t>
            </a:r>
            <a:r>
              <a:rPr lang="en-US" sz="2000" dirty="0">
                <a:hlinkClick r:id="rId3"/>
              </a:rPr>
              <a:t>here</a:t>
            </a:r>
            <a:endParaRPr lang="en-US" sz="2000" dirty="0"/>
          </a:p>
          <a:p>
            <a:pPr marL="800100" lvl="1" indent="-342900">
              <a:lnSpc>
                <a:spcPct val="150000"/>
              </a:lnSpc>
              <a:buFont typeface="Wingdings" panose="05000000000000000000" pitchFamily="2" charset="2"/>
              <a:buChar char="§"/>
              <a:defRPr/>
            </a:pPr>
            <a:r>
              <a:rPr lang="en-US" sz="2000" dirty="0"/>
              <a:t>Includes the DLLs required for CSOM </a:t>
            </a:r>
          </a:p>
          <a:p>
            <a:pPr marL="800100" lvl="1" indent="-342900">
              <a:lnSpc>
                <a:spcPct val="150000"/>
              </a:lnSpc>
              <a:buFont typeface="Wingdings" panose="05000000000000000000" pitchFamily="2" charset="2"/>
              <a:buChar char="§"/>
              <a:defRPr/>
            </a:pPr>
            <a:r>
              <a:rPr lang="en-US" sz="2000" dirty="0"/>
              <a:t>Fire up PowerShell and away we go</a:t>
            </a:r>
          </a:p>
          <a:p>
            <a:pPr marL="800100" lvl="1" indent="-342900">
              <a:lnSpc>
                <a:spcPct val="150000"/>
              </a:lnSpc>
              <a:buFont typeface="Wingdings" panose="05000000000000000000" pitchFamily="2" charset="2"/>
              <a:buChar char="§"/>
              <a:defRPr/>
            </a:pPr>
            <a:r>
              <a:rPr lang="en-US" sz="2000" b="0" i="0" dirty="0">
                <a:solidFill>
                  <a:srgbClr val="333333"/>
                </a:solidFill>
                <a:effectLst/>
                <a:latin typeface="open sans" panose="020B0606030504020204" pitchFamily="34" charset="0"/>
              </a:rPr>
              <a:t>Once installed, It creates assembly (DLL) files in 16 hive on your computer at </a:t>
            </a:r>
            <a:r>
              <a:rPr lang="en-US" sz="2000" b="0" i="1" dirty="0">
                <a:solidFill>
                  <a:schemeClr val="accent5">
                    <a:lumMod val="75000"/>
                  </a:schemeClr>
                </a:solidFill>
                <a:effectLst/>
                <a:latin typeface="open sans" panose="020B0606030504020204" pitchFamily="34" charset="0"/>
              </a:rPr>
              <a:t>C:\Program Files\Common Files\Microsoft Shared\Web Server Extensions\16\ISAPI\</a:t>
            </a:r>
            <a:endParaRPr lang="en-US" sz="2000" dirty="0">
              <a:solidFill>
                <a:schemeClr val="accent5">
                  <a:lumMod val="75000"/>
                </a:schemeClr>
              </a:solidFill>
            </a:endParaRPr>
          </a:p>
        </p:txBody>
      </p:sp>
      <p:sp>
        <p:nvSpPr>
          <p:cNvPr id="7" name="TextBox 6">
            <a:extLst>
              <a:ext uri="{FF2B5EF4-FFF2-40B4-BE49-F238E27FC236}">
                <a16:creationId xmlns:a16="http://schemas.microsoft.com/office/drawing/2014/main" id="{B3299E02-F7A8-4066-ABC0-13112598EE58}"/>
              </a:ext>
            </a:extLst>
          </p:cNvPr>
          <p:cNvSpPr txBox="1"/>
          <p:nvPr/>
        </p:nvSpPr>
        <p:spPr>
          <a:xfrm>
            <a:off x="947057" y="6207515"/>
            <a:ext cx="9543422" cy="369332"/>
          </a:xfrm>
          <a:prstGeom prst="rect">
            <a:avLst/>
          </a:prstGeom>
          <a:noFill/>
        </p:spPr>
        <p:txBody>
          <a:bodyPr wrap="square">
            <a:spAutoFit/>
          </a:bodyPr>
          <a:lstStyle/>
          <a:p>
            <a:r>
              <a:rPr lang="en-US" dirty="0">
                <a:hlinkClick r:id="rId3"/>
              </a:rPr>
              <a:t>Download SharePoint Online Client Components SDK from Official Microsoft Download Center</a:t>
            </a:r>
            <a:endParaRPr lang="en-GB" dirty="0"/>
          </a:p>
        </p:txBody>
      </p:sp>
      <p:pic>
        <p:nvPicPr>
          <p:cNvPr id="5" name="Picture 4">
            <a:extLst>
              <a:ext uri="{FF2B5EF4-FFF2-40B4-BE49-F238E27FC236}">
                <a16:creationId xmlns:a16="http://schemas.microsoft.com/office/drawing/2014/main" id="{8DAB860E-5D4A-44F5-BA3C-1C24FDA0051A}"/>
              </a:ext>
            </a:extLst>
          </p:cNvPr>
          <p:cNvPicPr>
            <a:picLocks noChangeAspect="1"/>
          </p:cNvPicPr>
          <p:nvPr/>
        </p:nvPicPr>
        <p:blipFill>
          <a:blip r:embed="rId4"/>
          <a:stretch>
            <a:fillRect/>
          </a:stretch>
        </p:blipFill>
        <p:spPr>
          <a:xfrm>
            <a:off x="3245619" y="3459787"/>
            <a:ext cx="4300694" cy="266333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9044959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Why CSOM? </a:t>
            </a:r>
          </a:p>
        </p:txBody>
      </p:sp>
      <p:sp>
        <p:nvSpPr>
          <p:cNvPr id="12" name="Rectangle 11">
            <a:extLst>
              <a:ext uri="{FF2B5EF4-FFF2-40B4-BE49-F238E27FC236}">
                <a16:creationId xmlns:a16="http://schemas.microsoft.com/office/drawing/2014/main" id="{D3147C10-F125-4A7B-A290-1CAC59AA4873}"/>
              </a:ext>
            </a:extLst>
          </p:cNvPr>
          <p:cNvSpPr/>
          <p:nvPr/>
        </p:nvSpPr>
        <p:spPr>
          <a:xfrm>
            <a:off x="519743" y="1411214"/>
            <a:ext cx="10658330" cy="2352952"/>
          </a:xfrm>
          <a:prstGeom prst="rect">
            <a:avLst/>
          </a:prstGeom>
        </p:spPr>
        <p:txBody>
          <a:bodyPr wrap="square">
            <a:spAutoFit/>
          </a:bodyPr>
          <a:lstStyle/>
          <a:p>
            <a:pPr marL="800100" lvl="1" indent="-342900" algn="just">
              <a:lnSpc>
                <a:spcPct val="150000"/>
              </a:lnSpc>
              <a:buFont typeface="Wingdings" panose="05000000000000000000" pitchFamily="2" charset="2"/>
              <a:buChar char="§"/>
              <a:defRPr/>
            </a:pPr>
            <a:r>
              <a:rPr lang="en-US" sz="2000" dirty="0"/>
              <a:t>SharePoint Online Management Shell provides a number of PowerShell Cmdlets to manage SharePoint Online, it is quite limiting and the only way to do real SharePoint PowerShell is using the SharePoint CSOM. The Client-Side Object Model is a subset of the Server Object Model and can be used to supplement.</a:t>
            </a:r>
          </a:p>
          <a:p>
            <a:pPr marL="800100" lvl="1" indent="-342900">
              <a:lnSpc>
                <a:spcPct val="150000"/>
              </a:lnSpc>
              <a:buFont typeface="Wingdings" panose="05000000000000000000" pitchFamily="2" charset="2"/>
              <a:buChar char="§"/>
              <a:defRPr/>
            </a:pPr>
            <a:endParaRPr lang="en-US" sz="2000" dirty="0"/>
          </a:p>
        </p:txBody>
      </p:sp>
    </p:spTree>
    <p:extLst>
      <p:ext uri="{BB962C8B-B14F-4D97-AF65-F5344CB8AC3E}">
        <p14:creationId xmlns:p14="http://schemas.microsoft.com/office/powerpoint/2010/main" val="1695490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How to write a CSOM PowerShell Script for SharePoint Online? </a:t>
            </a:r>
          </a:p>
        </p:txBody>
      </p:sp>
      <p:sp>
        <p:nvSpPr>
          <p:cNvPr id="12" name="Rectangle 11">
            <a:extLst>
              <a:ext uri="{FF2B5EF4-FFF2-40B4-BE49-F238E27FC236}">
                <a16:creationId xmlns:a16="http://schemas.microsoft.com/office/drawing/2014/main" id="{D3147C10-F125-4A7B-A290-1CAC59AA4873}"/>
              </a:ext>
            </a:extLst>
          </p:cNvPr>
          <p:cNvSpPr/>
          <p:nvPr/>
        </p:nvSpPr>
        <p:spPr>
          <a:xfrm>
            <a:off x="519743" y="1411214"/>
            <a:ext cx="10658330" cy="4199611"/>
          </a:xfrm>
          <a:prstGeom prst="rect">
            <a:avLst/>
          </a:prstGeom>
        </p:spPr>
        <p:txBody>
          <a:bodyPr wrap="square">
            <a:spAutoFit/>
          </a:bodyPr>
          <a:lstStyle/>
          <a:p>
            <a:pPr lvl="1">
              <a:lnSpc>
                <a:spcPct val="150000"/>
              </a:lnSpc>
              <a:defRPr/>
            </a:pPr>
            <a:r>
              <a:rPr lang="en-US" sz="2000" dirty="0"/>
              <a:t>In SharePoint On-Premises, We had to log in to the SharePoint Server and write-execute PowerShell scripts. As SharePoint Online is in the cloud, we have the ability now to write and run PowerShell scripts remotely from our client machines. Here is the typical flow of CSOM PowerShell scripts:</a:t>
            </a:r>
          </a:p>
          <a:p>
            <a:pPr marL="1257300" lvl="2" indent="-342900">
              <a:lnSpc>
                <a:spcPct val="150000"/>
              </a:lnSpc>
              <a:buFont typeface="Wingdings" panose="05000000000000000000" pitchFamily="2" charset="2"/>
              <a:buChar char="§"/>
              <a:defRPr/>
            </a:pPr>
            <a:r>
              <a:rPr lang="en-US" sz="2000" dirty="0"/>
              <a:t>Step 1: Add the SharePoint Online CSOM assembly references</a:t>
            </a:r>
          </a:p>
          <a:p>
            <a:pPr marL="1257300" lvl="2" indent="-342900">
              <a:lnSpc>
                <a:spcPct val="150000"/>
              </a:lnSpc>
              <a:buFont typeface="Wingdings" panose="05000000000000000000" pitchFamily="2" charset="2"/>
              <a:buChar char="§"/>
              <a:defRPr/>
            </a:pPr>
            <a:r>
              <a:rPr lang="en-US" sz="2000" dirty="0"/>
              <a:t>Step 2: Initialize variables or command line parameters (optional)</a:t>
            </a:r>
          </a:p>
          <a:p>
            <a:pPr marL="1257300" lvl="2" indent="-342900">
              <a:lnSpc>
                <a:spcPct val="150000"/>
              </a:lnSpc>
              <a:buFont typeface="Wingdings" panose="05000000000000000000" pitchFamily="2" charset="2"/>
              <a:buChar char="§"/>
              <a:defRPr/>
            </a:pPr>
            <a:r>
              <a:rPr lang="en-US" sz="2000" dirty="0"/>
              <a:t>Step 3: Create the Client Context</a:t>
            </a:r>
          </a:p>
          <a:p>
            <a:pPr marL="1257300" lvl="2" indent="-342900">
              <a:lnSpc>
                <a:spcPct val="150000"/>
              </a:lnSpc>
              <a:buFont typeface="Wingdings" panose="05000000000000000000" pitchFamily="2" charset="2"/>
              <a:buChar char="§"/>
              <a:defRPr/>
            </a:pPr>
            <a:r>
              <a:rPr lang="en-US" sz="2000" dirty="0"/>
              <a:t>Step 4: Load objects into variables</a:t>
            </a:r>
          </a:p>
          <a:p>
            <a:pPr marL="1257300" lvl="2" indent="-342900">
              <a:lnSpc>
                <a:spcPct val="150000"/>
              </a:lnSpc>
              <a:buFont typeface="Wingdings" panose="05000000000000000000" pitchFamily="2" charset="2"/>
              <a:buChar char="§"/>
              <a:defRPr/>
            </a:pPr>
            <a:r>
              <a:rPr lang="en-US" sz="2000" dirty="0"/>
              <a:t>Step 5: Retrieve properties or Call methods of the Objects</a:t>
            </a:r>
          </a:p>
        </p:txBody>
      </p:sp>
    </p:spTree>
    <p:extLst>
      <p:ext uri="{BB962C8B-B14F-4D97-AF65-F5344CB8AC3E}">
        <p14:creationId xmlns:p14="http://schemas.microsoft.com/office/powerpoint/2010/main" val="33456074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Step 1: Add the SharePoint Online CSOM assembly references </a:t>
            </a:r>
          </a:p>
        </p:txBody>
      </p:sp>
      <p:sp>
        <p:nvSpPr>
          <p:cNvPr id="12" name="Rectangle 11">
            <a:extLst>
              <a:ext uri="{FF2B5EF4-FFF2-40B4-BE49-F238E27FC236}">
                <a16:creationId xmlns:a16="http://schemas.microsoft.com/office/drawing/2014/main" id="{D3147C10-F125-4A7B-A290-1CAC59AA4873}"/>
              </a:ext>
            </a:extLst>
          </p:cNvPr>
          <p:cNvSpPr/>
          <p:nvPr/>
        </p:nvSpPr>
        <p:spPr>
          <a:xfrm>
            <a:off x="519742" y="1411214"/>
            <a:ext cx="11146393" cy="4245778"/>
          </a:xfrm>
          <a:prstGeom prst="rect">
            <a:avLst/>
          </a:prstGeom>
        </p:spPr>
        <p:txBody>
          <a:bodyPr wrap="square">
            <a:spAutoFit/>
          </a:bodyPr>
          <a:lstStyle/>
          <a:p>
            <a:pPr lvl="1">
              <a:lnSpc>
                <a:spcPct val="150000"/>
              </a:lnSpc>
              <a:defRPr/>
            </a:pPr>
            <a:r>
              <a:rPr lang="en-US" sz="2000" dirty="0"/>
              <a:t>As a first step, you need to load the CSOM libraries in the PowerShell script.</a:t>
            </a:r>
          </a:p>
          <a:p>
            <a:pPr marL="1200150" lvl="2" indent="-285750">
              <a:lnSpc>
                <a:spcPct val="150000"/>
              </a:lnSpc>
              <a:buFont typeface="Wingdings" panose="05000000000000000000" pitchFamily="2" charset="2"/>
              <a:buChar char="ü"/>
              <a:defRPr/>
            </a:pPr>
            <a:r>
              <a:rPr lang="en-US" sz="1400" dirty="0">
                <a:solidFill>
                  <a:schemeClr val="accent5">
                    <a:lumMod val="75000"/>
                  </a:schemeClr>
                </a:solidFill>
              </a:rPr>
              <a:t>Add-Type -Path "C:\Program Files\Common Files\Microsoft Shared\Web Server Extensions\16\ISAPI\Microsoft.SharePoint.Client.dll"</a:t>
            </a:r>
          </a:p>
          <a:p>
            <a:pPr marL="1200150" lvl="2" indent="-285750">
              <a:lnSpc>
                <a:spcPct val="150000"/>
              </a:lnSpc>
              <a:buFont typeface="Wingdings" panose="05000000000000000000" pitchFamily="2" charset="2"/>
              <a:buChar char="ü"/>
              <a:defRPr/>
            </a:pPr>
            <a:r>
              <a:rPr lang="en-US" sz="1400" dirty="0">
                <a:solidFill>
                  <a:schemeClr val="accent5">
                    <a:lumMod val="75000"/>
                  </a:schemeClr>
                </a:solidFill>
              </a:rPr>
              <a:t>Add-Type -Path "C:\Program Files\Common Files\Microsoft Shared\Web Server Extensions\16\ISAPI\Microsoft.SharePoint.Client.Runtime.dll"</a:t>
            </a:r>
          </a:p>
          <a:p>
            <a:pPr lvl="1">
              <a:lnSpc>
                <a:spcPct val="150000"/>
              </a:lnSpc>
              <a:defRPr/>
            </a:pPr>
            <a:r>
              <a:rPr lang="en-US" sz="2000" dirty="0"/>
              <a:t>While these two lines in the script are enough for most of the operations, we need to reference below DLLs, when we deal with service applications like user profiles, search, managed metadata, etc.</a:t>
            </a:r>
          </a:p>
          <a:p>
            <a:pPr marL="1257300" lvl="2" indent="-342900">
              <a:lnSpc>
                <a:spcPct val="150000"/>
              </a:lnSpc>
              <a:buFont typeface="Wingdings" panose="05000000000000000000" pitchFamily="2" charset="2"/>
              <a:buChar char="§"/>
              <a:defRPr/>
            </a:pPr>
            <a:r>
              <a:rPr lang="en-US" sz="2000" dirty="0"/>
              <a:t>User Profile – </a:t>
            </a:r>
            <a:r>
              <a:rPr lang="en-US" sz="2000" dirty="0">
                <a:solidFill>
                  <a:schemeClr val="accent5">
                    <a:lumMod val="75000"/>
                  </a:schemeClr>
                </a:solidFill>
              </a:rPr>
              <a:t>Microsoft.SharePoint.Client.UserProfiles.dll</a:t>
            </a:r>
          </a:p>
          <a:p>
            <a:pPr marL="1257300" lvl="2" indent="-342900">
              <a:lnSpc>
                <a:spcPct val="150000"/>
              </a:lnSpc>
              <a:buFont typeface="Wingdings" panose="05000000000000000000" pitchFamily="2" charset="2"/>
              <a:buChar char="§"/>
              <a:defRPr/>
            </a:pPr>
            <a:r>
              <a:rPr lang="en-US" sz="2000" dirty="0"/>
              <a:t>Managed Metadata – </a:t>
            </a:r>
            <a:r>
              <a:rPr lang="en-US" sz="2000" dirty="0">
                <a:solidFill>
                  <a:schemeClr val="accent5">
                    <a:lumMod val="75000"/>
                  </a:schemeClr>
                </a:solidFill>
              </a:rPr>
              <a:t>Microsoft.SharePoint.Client.Taxonomy.dll</a:t>
            </a:r>
          </a:p>
          <a:p>
            <a:pPr marL="1257300" lvl="2" indent="-342900">
              <a:lnSpc>
                <a:spcPct val="150000"/>
              </a:lnSpc>
              <a:buFont typeface="Wingdings" panose="05000000000000000000" pitchFamily="2" charset="2"/>
              <a:buChar char="§"/>
              <a:defRPr/>
            </a:pPr>
            <a:r>
              <a:rPr lang="en-US" sz="2000" dirty="0"/>
              <a:t>Search  – </a:t>
            </a:r>
            <a:r>
              <a:rPr lang="en-US" sz="2000" dirty="0">
                <a:solidFill>
                  <a:schemeClr val="accent5">
                    <a:lumMod val="75000"/>
                  </a:schemeClr>
                </a:solidFill>
              </a:rPr>
              <a:t>Microsoft.SharePoint.Client.Search.dll</a:t>
            </a:r>
          </a:p>
          <a:p>
            <a:pPr marL="1257300" lvl="2" indent="-342900">
              <a:lnSpc>
                <a:spcPct val="150000"/>
              </a:lnSpc>
              <a:buFont typeface="Wingdings" panose="05000000000000000000" pitchFamily="2" charset="2"/>
              <a:buChar char="§"/>
              <a:defRPr/>
            </a:pPr>
            <a:r>
              <a:rPr lang="en-US" sz="2000" dirty="0"/>
              <a:t>Workflow  – </a:t>
            </a:r>
            <a:r>
              <a:rPr lang="en-US" sz="2000" dirty="0">
                <a:solidFill>
                  <a:schemeClr val="accent5">
                    <a:lumMod val="75000"/>
                  </a:schemeClr>
                </a:solidFill>
              </a:rPr>
              <a:t>Microsoft.SharePoint.Client.WorkflowServices.dll</a:t>
            </a:r>
          </a:p>
        </p:txBody>
      </p:sp>
    </p:spTree>
    <p:extLst>
      <p:ext uri="{BB962C8B-B14F-4D97-AF65-F5344CB8AC3E}">
        <p14:creationId xmlns:p14="http://schemas.microsoft.com/office/powerpoint/2010/main" val="34805325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Step 2: Initialize variables or command line parameters (optional) </a:t>
            </a:r>
          </a:p>
        </p:txBody>
      </p:sp>
      <p:sp>
        <p:nvSpPr>
          <p:cNvPr id="12" name="Rectangle 11">
            <a:extLst>
              <a:ext uri="{FF2B5EF4-FFF2-40B4-BE49-F238E27FC236}">
                <a16:creationId xmlns:a16="http://schemas.microsoft.com/office/drawing/2014/main" id="{D3147C10-F125-4A7B-A290-1CAC59AA4873}"/>
              </a:ext>
            </a:extLst>
          </p:cNvPr>
          <p:cNvSpPr/>
          <p:nvPr/>
        </p:nvSpPr>
        <p:spPr>
          <a:xfrm>
            <a:off x="519743" y="1411214"/>
            <a:ext cx="10658330" cy="3737946"/>
          </a:xfrm>
          <a:prstGeom prst="rect">
            <a:avLst/>
          </a:prstGeom>
        </p:spPr>
        <p:txBody>
          <a:bodyPr wrap="square">
            <a:spAutoFit/>
          </a:bodyPr>
          <a:lstStyle/>
          <a:p>
            <a:pPr lvl="1">
              <a:lnSpc>
                <a:spcPct val="150000"/>
              </a:lnSpc>
              <a:defRPr/>
            </a:pPr>
            <a:r>
              <a:rPr lang="en-US" sz="2000" dirty="0"/>
              <a:t>You want to connect to a site and get the site name! We need to tell the PowerShell script, which site we need to connect and retrieve its property, isn’t it? This step is completely optional; however, it helps to simplify the script.</a:t>
            </a:r>
          </a:p>
          <a:p>
            <a:pPr marL="800100" lvl="1" indent="-342900">
              <a:lnSpc>
                <a:spcPct val="150000"/>
              </a:lnSpc>
              <a:buFont typeface="Wingdings" panose="05000000000000000000" pitchFamily="2" charset="2"/>
              <a:buChar char="§"/>
              <a:defRPr/>
            </a:pPr>
            <a:endParaRPr lang="en-US" sz="2000" dirty="0"/>
          </a:p>
          <a:p>
            <a:pPr lvl="2">
              <a:lnSpc>
                <a:spcPct val="150000"/>
              </a:lnSpc>
              <a:defRPr/>
            </a:pPr>
            <a:r>
              <a:rPr lang="en-US" sz="2000" i="1" dirty="0"/>
              <a:t>#Set Parameters</a:t>
            </a:r>
          </a:p>
          <a:p>
            <a:pPr marL="1257300" lvl="2" indent="-342900">
              <a:lnSpc>
                <a:spcPct val="150000"/>
              </a:lnSpc>
              <a:buFont typeface="Wingdings" panose="05000000000000000000" pitchFamily="2" charset="2"/>
              <a:buChar char="§"/>
              <a:defRPr/>
            </a:pPr>
            <a:r>
              <a:rPr lang="en-US" dirty="0">
                <a:solidFill>
                  <a:schemeClr val="accent5">
                    <a:lumMod val="75000"/>
                  </a:schemeClr>
                </a:solidFill>
              </a:rPr>
              <a:t>$</a:t>
            </a:r>
            <a:r>
              <a:rPr lang="en-US" dirty="0" err="1">
                <a:solidFill>
                  <a:schemeClr val="accent5">
                    <a:lumMod val="75000"/>
                  </a:schemeClr>
                </a:solidFill>
              </a:rPr>
              <a:t>siteURL</a:t>
            </a:r>
            <a:r>
              <a:rPr lang="en-US" dirty="0">
                <a:solidFill>
                  <a:schemeClr val="accent5">
                    <a:lumMod val="75000"/>
                  </a:schemeClr>
                </a:solidFill>
              </a:rPr>
              <a:t> = "https://jenkinsnsmmc.sharepoint.com/sites/</a:t>
            </a:r>
            <a:r>
              <a:rPr lang="en-US" dirty="0" err="1">
                <a:solidFill>
                  <a:schemeClr val="accent5">
                    <a:lumMod val="75000"/>
                  </a:schemeClr>
                </a:solidFill>
              </a:rPr>
              <a:t>MMCTrainingTeamSite</a:t>
            </a:r>
            <a:r>
              <a:rPr lang="en-US" dirty="0">
                <a:solidFill>
                  <a:schemeClr val="accent5">
                    <a:lumMod val="75000"/>
                  </a:schemeClr>
                </a:solidFill>
              </a:rPr>
              <a:t>"  </a:t>
            </a:r>
          </a:p>
          <a:p>
            <a:pPr marL="1257300" lvl="2" indent="-342900">
              <a:lnSpc>
                <a:spcPct val="150000"/>
              </a:lnSpc>
              <a:buFont typeface="Wingdings" panose="05000000000000000000" pitchFamily="2" charset="2"/>
              <a:buChar char="§"/>
              <a:defRPr/>
            </a:pPr>
            <a:r>
              <a:rPr lang="en-US" dirty="0">
                <a:solidFill>
                  <a:schemeClr val="accent5">
                    <a:lumMod val="75000"/>
                  </a:schemeClr>
                </a:solidFill>
              </a:rPr>
              <a:t>$</a:t>
            </a:r>
            <a:r>
              <a:rPr lang="en-US" dirty="0" err="1">
                <a:solidFill>
                  <a:schemeClr val="accent5">
                    <a:lumMod val="75000"/>
                  </a:schemeClr>
                </a:solidFill>
              </a:rPr>
              <a:t>userId</a:t>
            </a:r>
            <a:r>
              <a:rPr lang="en-US" dirty="0">
                <a:solidFill>
                  <a:schemeClr val="accent5">
                    <a:lumMod val="75000"/>
                  </a:schemeClr>
                </a:solidFill>
              </a:rPr>
              <a:t> = "admin@jenkinsnsmmc.onmicrosoft.com"  </a:t>
            </a:r>
          </a:p>
          <a:p>
            <a:pPr marL="1257300" lvl="2" indent="-342900">
              <a:lnSpc>
                <a:spcPct val="150000"/>
              </a:lnSpc>
              <a:buFont typeface="Wingdings" panose="05000000000000000000" pitchFamily="2" charset="2"/>
              <a:buChar char="§"/>
              <a:defRPr/>
            </a:pPr>
            <a:r>
              <a:rPr lang="en-US" dirty="0">
                <a:solidFill>
                  <a:schemeClr val="accent5">
                    <a:lumMod val="75000"/>
                  </a:schemeClr>
                </a:solidFill>
              </a:rPr>
              <a:t>$</a:t>
            </a:r>
            <a:r>
              <a:rPr lang="en-US" dirty="0" err="1">
                <a:solidFill>
                  <a:schemeClr val="accent5">
                    <a:lumMod val="75000"/>
                  </a:schemeClr>
                </a:solidFill>
              </a:rPr>
              <a:t>pwd</a:t>
            </a:r>
            <a:r>
              <a:rPr lang="en-US" dirty="0">
                <a:solidFill>
                  <a:schemeClr val="accent5">
                    <a:lumMod val="75000"/>
                  </a:schemeClr>
                </a:solidFill>
              </a:rPr>
              <a:t> = Read-Host -Prompt "Enter password" -</a:t>
            </a:r>
            <a:r>
              <a:rPr lang="en-US" dirty="0" err="1">
                <a:solidFill>
                  <a:schemeClr val="accent5">
                    <a:lumMod val="75000"/>
                  </a:schemeClr>
                </a:solidFill>
              </a:rPr>
              <a:t>AsSecureString</a:t>
            </a:r>
            <a:r>
              <a:rPr lang="en-US" dirty="0">
                <a:solidFill>
                  <a:schemeClr val="accent5">
                    <a:lumMod val="75000"/>
                  </a:schemeClr>
                </a:solidFill>
              </a:rPr>
              <a:t> </a:t>
            </a:r>
          </a:p>
        </p:txBody>
      </p:sp>
    </p:spTree>
    <p:extLst>
      <p:ext uri="{BB962C8B-B14F-4D97-AF65-F5344CB8AC3E}">
        <p14:creationId xmlns:p14="http://schemas.microsoft.com/office/powerpoint/2010/main" val="3516958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Step 3: Create the Client Context </a:t>
            </a:r>
          </a:p>
        </p:txBody>
      </p:sp>
      <p:sp>
        <p:nvSpPr>
          <p:cNvPr id="12" name="Rectangle 11">
            <a:extLst>
              <a:ext uri="{FF2B5EF4-FFF2-40B4-BE49-F238E27FC236}">
                <a16:creationId xmlns:a16="http://schemas.microsoft.com/office/drawing/2014/main" id="{D3147C10-F125-4A7B-A290-1CAC59AA4873}"/>
              </a:ext>
            </a:extLst>
          </p:cNvPr>
          <p:cNvSpPr/>
          <p:nvPr/>
        </p:nvSpPr>
        <p:spPr>
          <a:xfrm>
            <a:off x="519743" y="1411214"/>
            <a:ext cx="10658330" cy="3137782"/>
          </a:xfrm>
          <a:prstGeom prst="rect">
            <a:avLst/>
          </a:prstGeom>
        </p:spPr>
        <p:txBody>
          <a:bodyPr wrap="square">
            <a:spAutoFit/>
          </a:bodyPr>
          <a:lstStyle/>
          <a:p>
            <a:pPr lvl="1">
              <a:lnSpc>
                <a:spcPct val="150000"/>
              </a:lnSpc>
              <a:defRPr/>
            </a:pPr>
            <a:r>
              <a:rPr lang="en-US" sz="2000" dirty="0"/>
              <a:t>You need valid credentials to connect to the SharePoint Online site. You may want to get the username and password to connect at the runtime, or you can hard-code the credentials in the script itself!</a:t>
            </a:r>
          </a:p>
          <a:p>
            <a:pPr marL="1257300" lvl="2" indent="-342900">
              <a:lnSpc>
                <a:spcPct val="150000"/>
              </a:lnSpc>
              <a:buFont typeface="Wingdings" panose="05000000000000000000" pitchFamily="2" charset="2"/>
              <a:buChar char="§"/>
              <a:defRPr/>
            </a:pPr>
            <a:r>
              <a:rPr lang="en-US" dirty="0">
                <a:solidFill>
                  <a:schemeClr val="accent5">
                    <a:lumMod val="75000"/>
                  </a:schemeClr>
                </a:solidFill>
              </a:rPr>
              <a:t>$creds = New-Object </a:t>
            </a:r>
            <a:r>
              <a:rPr lang="en-US" dirty="0" err="1">
                <a:solidFill>
                  <a:schemeClr val="accent5">
                    <a:lumMod val="75000"/>
                  </a:schemeClr>
                </a:solidFill>
              </a:rPr>
              <a:t>Microsoft.SharePoint.Client.SharePointOnlineCredentials</a:t>
            </a:r>
            <a:r>
              <a:rPr lang="en-US" dirty="0">
                <a:solidFill>
                  <a:schemeClr val="accent5">
                    <a:lumMod val="75000"/>
                  </a:schemeClr>
                </a:solidFill>
              </a:rPr>
              <a:t>($</a:t>
            </a:r>
            <a:r>
              <a:rPr lang="en-US" dirty="0" err="1">
                <a:solidFill>
                  <a:schemeClr val="accent5">
                    <a:lumMod val="75000"/>
                  </a:schemeClr>
                </a:solidFill>
              </a:rPr>
              <a:t>userId</a:t>
            </a:r>
            <a:r>
              <a:rPr lang="en-US" dirty="0">
                <a:solidFill>
                  <a:schemeClr val="accent5">
                    <a:lumMod val="75000"/>
                  </a:schemeClr>
                </a:solidFill>
              </a:rPr>
              <a:t>, $</a:t>
            </a:r>
            <a:r>
              <a:rPr lang="en-US" dirty="0" err="1">
                <a:solidFill>
                  <a:schemeClr val="accent5">
                    <a:lumMod val="75000"/>
                  </a:schemeClr>
                </a:solidFill>
              </a:rPr>
              <a:t>pwd</a:t>
            </a:r>
            <a:r>
              <a:rPr lang="en-US" dirty="0">
                <a:solidFill>
                  <a:schemeClr val="accent5">
                    <a:lumMod val="75000"/>
                  </a:schemeClr>
                </a:solidFill>
              </a:rPr>
              <a:t>)  </a:t>
            </a:r>
          </a:p>
          <a:p>
            <a:pPr marL="1257300" lvl="2" indent="-342900">
              <a:lnSpc>
                <a:spcPct val="150000"/>
              </a:lnSpc>
              <a:buFont typeface="Wingdings" panose="05000000000000000000" pitchFamily="2" charset="2"/>
              <a:buChar char="§"/>
              <a:defRPr/>
            </a:pPr>
            <a:r>
              <a:rPr lang="en-US" dirty="0">
                <a:solidFill>
                  <a:schemeClr val="accent5">
                    <a:lumMod val="75000"/>
                  </a:schemeClr>
                </a:solidFill>
              </a:rPr>
              <a:t>$</a:t>
            </a:r>
            <a:r>
              <a:rPr lang="en-US" dirty="0" err="1">
                <a:solidFill>
                  <a:schemeClr val="accent5">
                    <a:lumMod val="75000"/>
                  </a:schemeClr>
                </a:solidFill>
              </a:rPr>
              <a:t>ctx</a:t>
            </a:r>
            <a:r>
              <a:rPr lang="en-US" dirty="0">
                <a:solidFill>
                  <a:schemeClr val="accent5">
                    <a:lumMod val="75000"/>
                  </a:schemeClr>
                </a:solidFill>
              </a:rPr>
              <a:t> = New-Object </a:t>
            </a:r>
            <a:r>
              <a:rPr lang="en-US" dirty="0" err="1">
                <a:solidFill>
                  <a:schemeClr val="accent5">
                    <a:lumMod val="75000"/>
                  </a:schemeClr>
                </a:solidFill>
              </a:rPr>
              <a:t>Microsoft.SharePoint.Client.ClientContext</a:t>
            </a:r>
            <a:r>
              <a:rPr lang="en-US" dirty="0">
                <a:solidFill>
                  <a:schemeClr val="accent5">
                    <a:lumMod val="75000"/>
                  </a:schemeClr>
                </a:solidFill>
              </a:rPr>
              <a:t>($</a:t>
            </a:r>
            <a:r>
              <a:rPr lang="en-US" dirty="0" err="1">
                <a:solidFill>
                  <a:schemeClr val="accent5">
                    <a:lumMod val="75000"/>
                  </a:schemeClr>
                </a:solidFill>
              </a:rPr>
              <a:t>siteURL</a:t>
            </a:r>
            <a:r>
              <a:rPr lang="en-US" dirty="0">
                <a:solidFill>
                  <a:schemeClr val="accent5">
                    <a:lumMod val="75000"/>
                  </a:schemeClr>
                </a:solidFill>
              </a:rPr>
              <a:t>)  </a:t>
            </a:r>
          </a:p>
          <a:p>
            <a:pPr marL="1257300" lvl="2" indent="-342900">
              <a:lnSpc>
                <a:spcPct val="150000"/>
              </a:lnSpc>
              <a:buFont typeface="Wingdings" panose="05000000000000000000" pitchFamily="2" charset="2"/>
              <a:buChar char="§"/>
              <a:defRPr/>
            </a:pPr>
            <a:r>
              <a:rPr lang="en-US" dirty="0">
                <a:solidFill>
                  <a:schemeClr val="accent5">
                    <a:lumMod val="75000"/>
                  </a:schemeClr>
                </a:solidFill>
              </a:rPr>
              <a:t>$</a:t>
            </a:r>
            <a:r>
              <a:rPr lang="en-US" dirty="0" err="1">
                <a:solidFill>
                  <a:schemeClr val="accent5">
                    <a:lumMod val="75000"/>
                  </a:schemeClr>
                </a:solidFill>
              </a:rPr>
              <a:t>ctx.credentials</a:t>
            </a:r>
            <a:r>
              <a:rPr lang="en-US" dirty="0">
                <a:solidFill>
                  <a:schemeClr val="accent5">
                    <a:lumMod val="75000"/>
                  </a:schemeClr>
                </a:solidFill>
              </a:rPr>
              <a:t> = $creds </a:t>
            </a:r>
          </a:p>
          <a:p>
            <a:pPr lvl="2">
              <a:lnSpc>
                <a:spcPct val="150000"/>
              </a:lnSpc>
              <a:defRPr/>
            </a:pPr>
            <a:endParaRPr lang="en-US" sz="2000" dirty="0"/>
          </a:p>
        </p:txBody>
      </p:sp>
    </p:spTree>
    <p:extLst>
      <p:ext uri="{BB962C8B-B14F-4D97-AF65-F5344CB8AC3E}">
        <p14:creationId xmlns:p14="http://schemas.microsoft.com/office/powerpoint/2010/main" val="3465722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Scripting On-Premises</a:t>
            </a:r>
          </a:p>
        </p:txBody>
      </p:sp>
      <p:sp>
        <p:nvSpPr>
          <p:cNvPr id="12" name="Rectangle 11">
            <a:extLst>
              <a:ext uri="{FF2B5EF4-FFF2-40B4-BE49-F238E27FC236}">
                <a16:creationId xmlns:a16="http://schemas.microsoft.com/office/drawing/2014/main" id="{D3147C10-F125-4A7B-A290-1CAC59AA4873}"/>
              </a:ext>
            </a:extLst>
          </p:cNvPr>
          <p:cNvSpPr/>
          <p:nvPr/>
        </p:nvSpPr>
        <p:spPr>
          <a:xfrm>
            <a:off x="519743" y="1411214"/>
            <a:ext cx="10471717" cy="3364704"/>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You must have access to the underlying physical or virtual servers</a:t>
            </a:r>
          </a:p>
          <a:p>
            <a:pPr marL="742950" lvl="1" indent="-285750">
              <a:lnSpc>
                <a:spcPct val="150000"/>
              </a:lnSpc>
              <a:buFont typeface="Wingdings" panose="05000000000000000000" pitchFamily="2" charset="2"/>
              <a:buChar char="ü"/>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script must run on the server itself</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You must be logged in with a high level of permissions on the server</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You must set the execution policy to allow scripts to run</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Your scripts may need to be signed if the system administrator or organizational policy requires it</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You need to have access to the SharePoint PowerShell Snap-In and include it in your scripts</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You must have a permission level in SharePoint that is high enough to accomplish the tasks you are attempting in your script code (this is also true in SharePoint Online)</a:t>
            </a:r>
          </a:p>
        </p:txBody>
      </p:sp>
    </p:spTree>
    <p:extLst>
      <p:ext uri="{BB962C8B-B14F-4D97-AF65-F5344CB8AC3E}">
        <p14:creationId xmlns:p14="http://schemas.microsoft.com/office/powerpoint/2010/main" val="36944652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Step 4: Load objects into variables </a:t>
            </a:r>
          </a:p>
        </p:txBody>
      </p:sp>
      <p:sp>
        <p:nvSpPr>
          <p:cNvPr id="12" name="Rectangle 11">
            <a:extLst>
              <a:ext uri="{FF2B5EF4-FFF2-40B4-BE49-F238E27FC236}">
                <a16:creationId xmlns:a16="http://schemas.microsoft.com/office/drawing/2014/main" id="{D3147C10-F125-4A7B-A290-1CAC59AA4873}"/>
              </a:ext>
            </a:extLst>
          </p:cNvPr>
          <p:cNvSpPr/>
          <p:nvPr/>
        </p:nvSpPr>
        <p:spPr>
          <a:xfrm>
            <a:off x="519743" y="1411214"/>
            <a:ext cx="10658330" cy="3050194"/>
          </a:xfrm>
          <a:prstGeom prst="rect">
            <a:avLst/>
          </a:prstGeom>
        </p:spPr>
        <p:txBody>
          <a:bodyPr wrap="square">
            <a:spAutoFit/>
          </a:bodyPr>
          <a:lstStyle/>
          <a:p>
            <a:pPr lvl="1">
              <a:lnSpc>
                <a:spcPct val="150000"/>
              </a:lnSpc>
              <a:defRPr/>
            </a:pPr>
            <a:r>
              <a:rPr lang="en-US" sz="2000" dirty="0"/>
              <a:t>Once you established the context, the next step is to load objects into variables. Say, you want to connect to a site and get the list Items. We need to load the lists object first!</a:t>
            </a:r>
          </a:p>
          <a:p>
            <a:pPr marL="1257300" lvl="2" indent="-342900">
              <a:lnSpc>
                <a:spcPct val="150000"/>
              </a:lnSpc>
              <a:buFont typeface="Wingdings" panose="05000000000000000000" pitchFamily="2" charset="2"/>
              <a:buChar char="§"/>
              <a:defRPr/>
            </a:pPr>
            <a:r>
              <a:rPr lang="en-US" dirty="0">
                <a:solidFill>
                  <a:schemeClr val="accent5">
                    <a:lumMod val="75000"/>
                  </a:schemeClr>
                </a:solidFill>
              </a:rPr>
              <a:t>$lists = $</a:t>
            </a:r>
            <a:r>
              <a:rPr lang="en-US" dirty="0" err="1">
                <a:solidFill>
                  <a:schemeClr val="accent5">
                    <a:lumMod val="75000"/>
                  </a:schemeClr>
                </a:solidFill>
              </a:rPr>
              <a:t>ctx.web.Lists</a:t>
            </a:r>
            <a:r>
              <a:rPr lang="en-US" dirty="0">
                <a:solidFill>
                  <a:schemeClr val="accent5">
                    <a:lumMod val="75000"/>
                  </a:schemeClr>
                </a:solidFill>
              </a:rPr>
              <a:t>  </a:t>
            </a:r>
          </a:p>
          <a:p>
            <a:pPr marL="1257300" lvl="2" indent="-342900">
              <a:lnSpc>
                <a:spcPct val="150000"/>
              </a:lnSpc>
              <a:buFont typeface="Wingdings" panose="05000000000000000000" pitchFamily="2" charset="2"/>
              <a:buChar char="§"/>
              <a:defRPr/>
            </a:pPr>
            <a:r>
              <a:rPr lang="en-US" dirty="0">
                <a:solidFill>
                  <a:schemeClr val="accent5">
                    <a:lumMod val="75000"/>
                  </a:schemeClr>
                </a:solidFill>
              </a:rPr>
              <a:t>$list = $</a:t>
            </a:r>
            <a:r>
              <a:rPr lang="en-US" dirty="0" err="1">
                <a:solidFill>
                  <a:schemeClr val="accent5">
                    <a:lumMod val="75000"/>
                  </a:schemeClr>
                </a:solidFill>
              </a:rPr>
              <a:t>lists.GetByTitle</a:t>
            </a:r>
            <a:r>
              <a:rPr lang="en-US" dirty="0">
                <a:solidFill>
                  <a:schemeClr val="accent5">
                    <a:lumMod val="75000"/>
                  </a:schemeClr>
                </a:solidFill>
              </a:rPr>
              <a:t>(“</a:t>
            </a:r>
            <a:r>
              <a:rPr lang="en-US" dirty="0" err="1">
                <a:solidFill>
                  <a:schemeClr val="accent5">
                    <a:lumMod val="75000"/>
                  </a:schemeClr>
                </a:solidFill>
              </a:rPr>
              <a:t>ListName</a:t>
            </a:r>
            <a:r>
              <a:rPr lang="en-US" dirty="0">
                <a:solidFill>
                  <a:schemeClr val="accent5">
                    <a:lumMod val="75000"/>
                  </a:schemeClr>
                </a:solidFill>
              </a:rPr>
              <a:t>")  </a:t>
            </a:r>
          </a:p>
          <a:p>
            <a:pPr marL="1257300" lvl="2" indent="-342900">
              <a:lnSpc>
                <a:spcPct val="150000"/>
              </a:lnSpc>
              <a:buFont typeface="Wingdings" panose="05000000000000000000" pitchFamily="2" charset="2"/>
              <a:buChar char="§"/>
              <a:defRPr/>
            </a:pPr>
            <a:r>
              <a:rPr lang="en-US" dirty="0">
                <a:solidFill>
                  <a:schemeClr val="accent5">
                    <a:lumMod val="75000"/>
                  </a:schemeClr>
                </a:solidFill>
              </a:rPr>
              <a:t>$</a:t>
            </a:r>
            <a:r>
              <a:rPr lang="en-US" dirty="0" err="1">
                <a:solidFill>
                  <a:schemeClr val="accent5">
                    <a:lumMod val="75000"/>
                  </a:schemeClr>
                </a:solidFill>
              </a:rPr>
              <a:t>listItems</a:t>
            </a:r>
            <a:r>
              <a:rPr lang="en-US" dirty="0">
                <a:solidFill>
                  <a:schemeClr val="accent5">
                    <a:lumMod val="75000"/>
                  </a:schemeClr>
                </a:solidFill>
              </a:rPr>
              <a:t> = $</a:t>
            </a:r>
            <a:r>
              <a:rPr lang="en-US" dirty="0" err="1">
                <a:solidFill>
                  <a:schemeClr val="accent5">
                    <a:lumMod val="75000"/>
                  </a:schemeClr>
                </a:solidFill>
              </a:rPr>
              <a:t>list.GetItems</a:t>
            </a:r>
            <a:r>
              <a:rPr lang="en-US" dirty="0">
                <a:solidFill>
                  <a:schemeClr val="accent5">
                    <a:lumMod val="75000"/>
                  </a:schemeClr>
                </a:solidFill>
              </a:rPr>
              <a:t>([</a:t>
            </a:r>
            <a:r>
              <a:rPr lang="en-US" dirty="0" err="1">
                <a:solidFill>
                  <a:schemeClr val="accent5">
                    <a:lumMod val="75000"/>
                  </a:schemeClr>
                </a:solidFill>
              </a:rPr>
              <a:t>Microsoft.SharePoint.Client.CamlQuery</a:t>
            </a:r>
            <a:r>
              <a:rPr lang="en-US" dirty="0">
                <a:solidFill>
                  <a:schemeClr val="accent5">
                    <a:lumMod val="75000"/>
                  </a:schemeClr>
                </a:solidFill>
              </a:rPr>
              <a:t>]::</a:t>
            </a:r>
            <a:r>
              <a:rPr lang="en-US" dirty="0" err="1">
                <a:solidFill>
                  <a:schemeClr val="accent5">
                    <a:lumMod val="75000"/>
                  </a:schemeClr>
                </a:solidFill>
              </a:rPr>
              <a:t>CreateAllItemsQuery</a:t>
            </a:r>
            <a:r>
              <a:rPr lang="en-US" dirty="0">
                <a:solidFill>
                  <a:schemeClr val="accent5">
                    <a:lumMod val="75000"/>
                  </a:schemeClr>
                </a:solidFill>
              </a:rPr>
              <a:t>())  </a:t>
            </a:r>
          </a:p>
          <a:p>
            <a:pPr marL="1257300" lvl="2" indent="-342900">
              <a:lnSpc>
                <a:spcPct val="150000"/>
              </a:lnSpc>
              <a:buFont typeface="Wingdings" panose="05000000000000000000" pitchFamily="2" charset="2"/>
              <a:buChar char="§"/>
              <a:defRPr/>
            </a:pPr>
            <a:r>
              <a:rPr lang="en-US" dirty="0">
                <a:solidFill>
                  <a:schemeClr val="accent5">
                    <a:lumMod val="75000"/>
                  </a:schemeClr>
                </a:solidFill>
              </a:rPr>
              <a:t>$</a:t>
            </a:r>
            <a:r>
              <a:rPr lang="en-US" dirty="0" err="1">
                <a:solidFill>
                  <a:schemeClr val="accent5">
                    <a:lumMod val="75000"/>
                  </a:schemeClr>
                </a:solidFill>
              </a:rPr>
              <a:t>ctx.load</a:t>
            </a:r>
            <a:r>
              <a:rPr lang="en-US" dirty="0">
                <a:solidFill>
                  <a:schemeClr val="accent5">
                    <a:lumMod val="75000"/>
                  </a:schemeClr>
                </a:solidFill>
              </a:rPr>
              <a:t>($</a:t>
            </a:r>
            <a:r>
              <a:rPr lang="en-US" dirty="0" err="1">
                <a:solidFill>
                  <a:schemeClr val="accent5">
                    <a:lumMod val="75000"/>
                  </a:schemeClr>
                </a:solidFill>
              </a:rPr>
              <a:t>listItems</a:t>
            </a:r>
            <a:r>
              <a:rPr lang="en-US" dirty="0">
                <a:solidFill>
                  <a:schemeClr val="accent5">
                    <a:lumMod val="75000"/>
                  </a:schemeClr>
                </a:solidFill>
              </a:rPr>
              <a:t>)  </a:t>
            </a:r>
          </a:p>
          <a:p>
            <a:pPr marL="1257300" lvl="2" indent="-342900">
              <a:lnSpc>
                <a:spcPct val="150000"/>
              </a:lnSpc>
              <a:buFont typeface="Wingdings" panose="05000000000000000000" pitchFamily="2" charset="2"/>
              <a:buChar char="§"/>
              <a:defRPr/>
            </a:pPr>
            <a:r>
              <a:rPr lang="en-US" dirty="0">
                <a:solidFill>
                  <a:schemeClr val="accent5">
                    <a:lumMod val="75000"/>
                  </a:schemeClr>
                </a:solidFill>
              </a:rPr>
              <a:t>$</a:t>
            </a:r>
            <a:r>
              <a:rPr lang="en-US" dirty="0" err="1">
                <a:solidFill>
                  <a:schemeClr val="accent5">
                    <a:lumMod val="75000"/>
                  </a:schemeClr>
                </a:solidFill>
              </a:rPr>
              <a:t>ctx.executeQuery</a:t>
            </a:r>
            <a:r>
              <a:rPr lang="en-US" dirty="0">
                <a:solidFill>
                  <a:schemeClr val="accent5">
                    <a:lumMod val="75000"/>
                  </a:schemeClr>
                </a:solidFill>
              </a:rPr>
              <a:t>() </a:t>
            </a:r>
          </a:p>
        </p:txBody>
      </p:sp>
    </p:spTree>
    <p:extLst>
      <p:ext uri="{BB962C8B-B14F-4D97-AF65-F5344CB8AC3E}">
        <p14:creationId xmlns:p14="http://schemas.microsoft.com/office/powerpoint/2010/main" val="27720852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Step 5: Retrieve properties or Call methods of the Objects </a:t>
            </a:r>
          </a:p>
        </p:txBody>
      </p:sp>
      <p:sp>
        <p:nvSpPr>
          <p:cNvPr id="12" name="Rectangle 11">
            <a:extLst>
              <a:ext uri="{FF2B5EF4-FFF2-40B4-BE49-F238E27FC236}">
                <a16:creationId xmlns:a16="http://schemas.microsoft.com/office/drawing/2014/main" id="{D3147C10-F125-4A7B-A290-1CAC59AA4873}"/>
              </a:ext>
            </a:extLst>
          </p:cNvPr>
          <p:cNvSpPr/>
          <p:nvPr/>
        </p:nvSpPr>
        <p:spPr>
          <a:xfrm>
            <a:off x="519743" y="1411214"/>
            <a:ext cx="10658330" cy="2677656"/>
          </a:xfrm>
          <a:prstGeom prst="rect">
            <a:avLst/>
          </a:prstGeom>
        </p:spPr>
        <p:txBody>
          <a:bodyPr wrap="square">
            <a:spAutoFit/>
          </a:bodyPr>
          <a:lstStyle/>
          <a:p>
            <a:pPr lvl="1">
              <a:lnSpc>
                <a:spcPct val="150000"/>
              </a:lnSpc>
              <a:defRPr/>
            </a:pPr>
            <a:r>
              <a:rPr lang="en-US" sz="2000" dirty="0"/>
              <a:t>Once we loaded the object, we can access its members either to retrieve its properties or call its methods to perform some operations.</a:t>
            </a:r>
          </a:p>
          <a:p>
            <a:pPr lvl="2">
              <a:defRPr/>
            </a:pPr>
            <a:endParaRPr lang="en-US" dirty="0">
              <a:solidFill>
                <a:schemeClr val="accent5">
                  <a:lumMod val="75000"/>
                </a:schemeClr>
              </a:solidFill>
            </a:endParaRPr>
          </a:p>
          <a:p>
            <a:pPr lvl="2">
              <a:defRPr/>
            </a:pPr>
            <a:endParaRPr lang="en-US" dirty="0">
              <a:solidFill>
                <a:schemeClr val="accent5">
                  <a:lumMod val="75000"/>
                </a:schemeClr>
              </a:solidFill>
            </a:endParaRPr>
          </a:p>
          <a:p>
            <a:pPr lvl="2">
              <a:defRPr/>
            </a:pPr>
            <a:r>
              <a:rPr lang="en-US" dirty="0">
                <a:solidFill>
                  <a:schemeClr val="accent5">
                    <a:lumMod val="75000"/>
                  </a:schemeClr>
                </a:solidFill>
              </a:rPr>
              <a:t>foreach($</a:t>
            </a:r>
            <a:r>
              <a:rPr lang="en-US" dirty="0" err="1">
                <a:solidFill>
                  <a:schemeClr val="accent5">
                    <a:lumMod val="75000"/>
                  </a:schemeClr>
                </a:solidFill>
              </a:rPr>
              <a:t>listItem</a:t>
            </a:r>
            <a:r>
              <a:rPr lang="en-US" dirty="0">
                <a:solidFill>
                  <a:schemeClr val="accent5">
                    <a:lumMod val="75000"/>
                  </a:schemeClr>
                </a:solidFill>
              </a:rPr>
              <a:t> in $</a:t>
            </a:r>
            <a:r>
              <a:rPr lang="en-US" dirty="0" err="1">
                <a:solidFill>
                  <a:schemeClr val="accent5">
                    <a:lumMod val="75000"/>
                  </a:schemeClr>
                </a:solidFill>
              </a:rPr>
              <a:t>listItems</a:t>
            </a:r>
            <a:r>
              <a:rPr lang="en-US" dirty="0">
                <a:solidFill>
                  <a:schemeClr val="accent5">
                    <a:lumMod val="75000"/>
                  </a:schemeClr>
                </a:solidFill>
              </a:rPr>
              <a:t>)  </a:t>
            </a:r>
          </a:p>
          <a:p>
            <a:pPr lvl="2">
              <a:defRPr/>
            </a:pPr>
            <a:r>
              <a:rPr lang="en-US" dirty="0">
                <a:solidFill>
                  <a:schemeClr val="accent5">
                    <a:lumMod val="75000"/>
                  </a:schemeClr>
                </a:solidFill>
              </a:rPr>
              <a:t>{  </a:t>
            </a:r>
          </a:p>
          <a:p>
            <a:pPr lvl="2">
              <a:defRPr/>
            </a:pPr>
            <a:r>
              <a:rPr lang="en-US" dirty="0">
                <a:solidFill>
                  <a:schemeClr val="accent5">
                    <a:lumMod val="75000"/>
                  </a:schemeClr>
                </a:solidFill>
              </a:rPr>
              <a:t>        Write-Host "ID - " $</a:t>
            </a:r>
            <a:r>
              <a:rPr lang="en-US" dirty="0" err="1">
                <a:solidFill>
                  <a:schemeClr val="accent5">
                    <a:lumMod val="75000"/>
                  </a:schemeClr>
                </a:solidFill>
              </a:rPr>
              <a:t>listItem</a:t>
            </a:r>
            <a:r>
              <a:rPr lang="en-US" dirty="0">
                <a:solidFill>
                  <a:schemeClr val="accent5">
                    <a:lumMod val="75000"/>
                  </a:schemeClr>
                </a:solidFill>
              </a:rPr>
              <a:t>["ID"] "Title - " $</a:t>
            </a:r>
            <a:r>
              <a:rPr lang="en-US" dirty="0" err="1">
                <a:solidFill>
                  <a:schemeClr val="accent5">
                    <a:lumMod val="75000"/>
                  </a:schemeClr>
                </a:solidFill>
              </a:rPr>
              <a:t>listItem</a:t>
            </a:r>
            <a:r>
              <a:rPr lang="en-US" dirty="0">
                <a:solidFill>
                  <a:schemeClr val="accent5">
                    <a:lumMod val="75000"/>
                  </a:schemeClr>
                </a:solidFill>
              </a:rPr>
              <a:t>["Title"]  </a:t>
            </a:r>
          </a:p>
          <a:p>
            <a:pPr lvl="2">
              <a:defRPr/>
            </a:pPr>
            <a:r>
              <a:rPr lang="en-US" dirty="0">
                <a:solidFill>
                  <a:schemeClr val="accent5">
                    <a:lumMod val="75000"/>
                  </a:schemeClr>
                </a:solidFill>
              </a:rPr>
              <a:t>} </a:t>
            </a:r>
          </a:p>
        </p:txBody>
      </p:sp>
    </p:spTree>
    <p:extLst>
      <p:ext uri="{BB962C8B-B14F-4D97-AF65-F5344CB8AC3E}">
        <p14:creationId xmlns:p14="http://schemas.microsoft.com/office/powerpoint/2010/main" val="38553950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get List Items Example </a:t>
            </a:r>
          </a:p>
        </p:txBody>
      </p:sp>
      <p:sp>
        <p:nvSpPr>
          <p:cNvPr id="12" name="Rectangle 11">
            <a:extLst>
              <a:ext uri="{FF2B5EF4-FFF2-40B4-BE49-F238E27FC236}">
                <a16:creationId xmlns:a16="http://schemas.microsoft.com/office/drawing/2014/main" id="{D3147C10-F125-4A7B-A290-1CAC59AA4873}"/>
              </a:ext>
            </a:extLst>
          </p:cNvPr>
          <p:cNvSpPr/>
          <p:nvPr/>
        </p:nvSpPr>
        <p:spPr>
          <a:xfrm>
            <a:off x="587603" y="1045581"/>
            <a:ext cx="11289206" cy="5339923"/>
          </a:xfrm>
          <a:prstGeom prst="rect">
            <a:avLst/>
          </a:prstGeom>
        </p:spPr>
        <p:txBody>
          <a:bodyPr wrap="square">
            <a:spAutoFit/>
          </a:bodyPr>
          <a:lstStyle/>
          <a:p>
            <a:r>
              <a:rPr lang="en-GB" sz="600" dirty="0"/>
              <a:t> </a:t>
            </a:r>
            <a:r>
              <a:rPr lang="en-GB" sz="1100" dirty="0">
                <a:solidFill>
                  <a:srgbClr val="0000FF"/>
                </a:solidFill>
                <a:latin typeface="Lucida Console" panose="020B0609040504020204" pitchFamily="49" charset="0"/>
              </a:rPr>
              <a:t>Add-Type</a:t>
            </a:r>
            <a:r>
              <a:rPr lang="en-GB" sz="1100" dirty="0">
                <a:solidFill>
                  <a:prstClr val="black"/>
                </a:solidFill>
                <a:latin typeface="Lucida Console" panose="020B0609040504020204" pitchFamily="49" charset="0"/>
              </a:rPr>
              <a:t> </a:t>
            </a:r>
            <a:r>
              <a:rPr lang="en-GB" sz="1100" dirty="0">
                <a:solidFill>
                  <a:srgbClr val="000080"/>
                </a:solidFill>
                <a:latin typeface="Lucida Console" panose="020B0609040504020204" pitchFamily="49" charset="0"/>
              </a:rPr>
              <a:t>-Path</a:t>
            </a:r>
            <a:r>
              <a:rPr lang="en-GB" sz="1100" dirty="0">
                <a:solidFill>
                  <a:prstClr val="black"/>
                </a:solidFill>
                <a:latin typeface="Lucida Console" panose="020B0609040504020204" pitchFamily="49" charset="0"/>
              </a:rPr>
              <a:t> </a:t>
            </a:r>
            <a:r>
              <a:rPr lang="en-GB" sz="1100" dirty="0">
                <a:solidFill>
                  <a:srgbClr val="8B0000"/>
                </a:solidFill>
                <a:latin typeface="Lucida Console" panose="020B0609040504020204" pitchFamily="49" charset="0"/>
              </a:rPr>
              <a:t>"C:\Program Files\Common Files\Microsoft Shared\Web Server Extensions\16\ISAPI\Microsoft.SharePoint.Client.dll"</a:t>
            </a:r>
            <a:endParaRPr lang="en-GB" sz="1100" dirty="0">
              <a:solidFill>
                <a:prstClr val="black"/>
              </a:solidFill>
              <a:latin typeface="Lucida Console" panose="020B0609040504020204" pitchFamily="49" charset="0"/>
            </a:endParaRPr>
          </a:p>
          <a:p>
            <a:r>
              <a:rPr lang="en-GB" sz="1100" dirty="0">
                <a:solidFill>
                  <a:srgbClr val="0000FF"/>
                </a:solidFill>
                <a:latin typeface="Lucida Console" panose="020B0609040504020204" pitchFamily="49" charset="0"/>
              </a:rPr>
              <a:t>Add-Type</a:t>
            </a:r>
            <a:r>
              <a:rPr lang="en-GB" sz="1100" dirty="0">
                <a:solidFill>
                  <a:prstClr val="black"/>
                </a:solidFill>
                <a:latin typeface="Lucida Console" panose="020B0609040504020204" pitchFamily="49" charset="0"/>
              </a:rPr>
              <a:t> </a:t>
            </a:r>
            <a:r>
              <a:rPr lang="en-GB" sz="1100" dirty="0">
                <a:solidFill>
                  <a:srgbClr val="000080"/>
                </a:solidFill>
                <a:latin typeface="Lucida Console" panose="020B0609040504020204" pitchFamily="49" charset="0"/>
              </a:rPr>
              <a:t>-Path</a:t>
            </a:r>
            <a:r>
              <a:rPr lang="en-GB" sz="1100" dirty="0">
                <a:solidFill>
                  <a:prstClr val="black"/>
                </a:solidFill>
                <a:latin typeface="Lucida Console" panose="020B0609040504020204" pitchFamily="49" charset="0"/>
              </a:rPr>
              <a:t> </a:t>
            </a:r>
            <a:r>
              <a:rPr lang="en-GB" sz="1100" dirty="0">
                <a:solidFill>
                  <a:srgbClr val="8B0000"/>
                </a:solidFill>
                <a:latin typeface="Lucida Console" panose="020B0609040504020204" pitchFamily="49" charset="0"/>
              </a:rPr>
              <a:t>"C:\Program Files\Common Files\Microsoft Shared\Web Server Extensions\16\ISAPI\Microsoft.SharePoint.Client.Runtime.dll"</a:t>
            </a:r>
            <a:endParaRPr lang="en-GB" sz="1100" dirty="0">
              <a:solidFill>
                <a:prstClr val="black"/>
              </a:solidFill>
              <a:latin typeface="Lucida Console" panose="020B0609040504020204" pitchFamily="49" charset="0"/>
            </a:endParaRPr>
          </a:p>
          <a:p>
            <a:r>
              <a:rPr lang="en-US" sz="1100" dirty="0">
                <a:solidFill>
                  <a:srgbClr val="0000FF"/>
                </a:solidFill>
                <a:latin typeface="Lucida Console" panose="020B0609040504020204" pitchFamily="49" charset="0"/>
              </a:rPr>
              <a:t>Add-Type</a:t>
            </a:r>
            <a:r>
              <a:rPr lang="en-US" sz="1100" dirty="0">
                <a:solidFill>
                  <a:prstClr val="black"/>
                </a:solidFill>
                <a:latin typeface="Lucida Console" panose="020B0609040504020204" pitchFamily="49" charset="0"/>
              </a:rPr>
              <a:t> </a:t>
            </a:r>
            <a:r>
              <a:rPr lang="en-US" sz="1100" dirty="0">
                <a:solidFill>
                  <a:srgbClr val="000080"/>
                </a:solidFill>
                <a:latin typeface="Lucida Console" panose="020B0609040504020204" pitchFamily="49" charset="0"/>
              </a:rPr>
              <a:t>-Path</a:t>
            </a:r>
            <a:r>
              <a:rPr lang="en-US" sz="1100" dirty="0">
                <a:solidFill>
                  <a:prstClr val="black"/>
                </a:solidFill>
                <a:latin typeface="Lucida Console" panose="020B0609040504020204" pitchFamily="49" charset="0"/>
              </a:rPr>
              <a:t> </a:t>
            </a:r>
            <a:r>
              <a:rPr lang="en-US" sz="1100" dirty="0">
                <a:solidFill>
                  <a:srgbClr val="8B0000"/>
                </a:solidFill>
                <a:latin typeface="Lucida Console" panose="020B0609040504020204" pitchFamily="49" charset="0"/>
              </a:rPr>
              <a:t>"C:\Program Files\</a:t>
            </a:r>
            <a:r>
              <a:rPr lang="en-US" sz="1100" dirty="0" err="1">
                <a:solidFill>
                  <a:srgbClr val="8B0000"/>
                </a:solidFill>
                <a:latin typeface="Lucida Console" panose="020B0609040504020204" pitchFamily="49" charset="0"/>
              </a:rPr>
              <a:t>WindowsPowerShell</a:t>
            </a:r>
            <a:r>
              <a:rPr lang="en-US" sz="1100" dirty="0">
                <a:solidFill>
                  <a:srgbClr val="8B0000"/>
                </a:solidFill>
                <a:latin typeface="Lucida Console" panose="020B0609040504020204" pitchFamily="49" charset="0"/>
              </a:rPr>
              <a:t>\Modules\</a:t>
            </a:r>
            <a:r>
              <a:rPr lang="en-US" sz="1100" dirty="0" err="1">
                <a:solidFill>
                  <a:srgbClr val="8B0000"/>
                </a:solidFill>
                <a:latin typeface="Lucida Console" panose="020B0609040504020204" pitchFamily="49" charset="0"/>
              </a:rPr>
              <a:t>SharePointPnPPowerShellOnline</a:t>
            </a:r>
            <a:r>
              <a:rPr lang="en-US" sz="1100" dirty="0">
                <a:solidFill>
                  <a:srgbClr val="8B0000"/>
                </a:solidFill>
                <a:latin typeface="Lucida Console" panose="020B0609040504020204" pitchFamily="49" charset="0"/>
              </a:rPr>
              <a:t>\3.7.1903.0\OfficeDevPnP.Core.dll"</a:t>
            </a:r>
            <a:endParaRPr lang="en-US" sz="1100" dirty="0">
              <a:solidFill>
                <a:prstClr val="black"/>
              </a:solidFill>
              <a:latin typeface="Lucida Console" panose="020B0609040504020204" pitchFamily="49" charset="0"/>
            </a:endParaRPr>
          </a:p>
          <a:p>
            <a:endParaRPr lang="en-GB" sz="1100" dirty="0">
              <a:solidFill>
                <a:prstClr val="black"/>
              </a:solidFill>
              <a:latin typeface="Lucida Console" panose="020B0609040504020204" pitchFamily="49" charset="0"/>
            </a:endParaRPr>
          </a:p>
          <a:p>
            <a:endParaRPr lang="en-GB" sz="1100" dirty="0">
              <a:solidFill>
                <a:prstClr val="black"/>
              </a:solidFill>
              <a:latin typeface="Lucida Console" panose="020B0609040504020204" pitchFamily="49" charset="0"/>
            </a:endParaRPr>
          </a:p>
          <a:p>
            <a:r>
              <a:rPr lang="fr-FR" sz="1100" dirty="0">
                <a:solidFill>
                  <a:srgbClr val="FF4500"/>
                </a:solidFill>
                <a:latin typeface="Lucida Console" panose="020B0609040504020204" pitchFamily="49" charset="0"/>
              </a:rPr>
              <a:t>$</a:t>
            </a:r>
            <a:r>
              <a:rPr lang="fr-FR" sz="1100" dirty="0" err="1">
                <a:solidFill>
                  <a:srgbClr val="FF4500"/>
                </a:solidFill>
                <a:latin typeface="Lucida Console" panose="020B0609040504020204" pitchFamily="49" charset="0"/>
              </a:rPr>
              <a:t>siteURL</a:t>
            </a:r>
            <a:r>
              <a:rPr lang="fr-FR" sz="1100" dirty="0">
                <a:solidFill>
                  <a:prstClr val="black"/>
                </a:solidFill>
                <a:latin typeface="Lucida Console" panose="020B0609040504020204" pitchFamily="49" charset="0"/>
              </a:rPr>
              <a:t> </a:t>
            </a:r>
            <a:r>
              <a:rPr lang="fr-FR" sz="1100" dirty="0">
                <a:solidFill>
                  <a:srgbClr val="A9A9A9"/>
                </a:solidFill>
                <a:latin typeface="Lucida Console" panose="020B0609040504020204" pitchFamily="49" charset="0"/>
              </a:rPr>
              <a:t>=</a:t>
            </a:r>
            <a:r>
              <a:rPr lang="fr-FR" sz="1100" dirty="0">
                <a:solidFill>
                  <a:prstClr val="black"/>
                </a:solidFill>
                <a:latin typeface="Lucida Console" panose="020B0609040504020204" pitchFamily="49" charset="0"/>
              </a:rPr>
              <a:t> </a:t>
            </a:r>
            <a:r>
              <a:rPr lang="fr-FR" sz="1100" dirty="0">
                <a:solidFill>
                  <a:srgbClr val="8B0000"/>
                </a:solidFill>
                <a:latin typeface="Lucida Console" panose="020B0609040504020204" pitchFamily="49" charset="0"/>
              </a:rPr>
              <a:t>"https://jenkinsnsmmc.sharepoint.com/sites/</a:t>
            </a:r>
            <a:r>
              <a:rPr lang="fr-FR" sz="1100" dirty="0" err="1">
                <a:solidFill>
                  <a:srgbClr val="8B0000"/>
                </a:solidFill>
                <a:latin typeface="Lucida Console" panose="020B0609040504020204" pitchFamily="49" charset="0"/>
              </a:rPr>
              <a:t>MMCTrainingTeamSite</a:t>
            </a:r>
            <a:r>
              <a:rPr lang="fr-FR" sz="1100" dirty="0">
                <a:solidFill>
                  <a:srgbClr val="8B0000"/>
                </a:solidFill>
                <a:latin typeface="Lucida Console" panose="020B0609040504020204" pitchFamily="49" charset="0"/>
              </a:rPr>
              <a:t>"</a:t>
            </a:r>
            <a:r>
              <a:rPr lang="fr-FR" sz="1100" dirty="0">
                <a:solidFill>
                  <a:prstClr val="black"/>
                </a:solidFill>
                <a:latin typeface="Lucida Console" panose="020B0609040504020204" pitchFamily="49" charset="0"/>
              </a:rPr>
              <a:t>  </a:t>
            </a:r>
          </a:p>
          <a:p>
            <a:r>
              <a:rPr lang="en-GB" sz="1100" dirty="0">
                <a:solidFill>
                  <a:srgbClr val="006400"/>
                </a:solidFill>
                <a:latin typeface="Lucida Console" panose="020B0609040504020204" pitchFamily="49" charset="0"/>
              </a:rPr>
              <a:t>#$userId = "admin@jenkinsnsmmc.onmicrosoft.com"  </a:t>
            </a:r>
            <a:endParaRPr lang="en-GB" sz="1100" dirty="0">
              <a:solidFill>
                <a:prstClr val="black"/>
              </a:solidFill>
              <a:latin typeface="Lucida Console" panose="020B0609040504020204" pitchFamily="49" charset="0"/>
            </a:endParaRPr>
          </a:p>
          <a:p>
            <a:r>
              <a:rPr lang="en-US" sz="1100" dirty="0">
                <a:solidFill>
                  <a:srgbClr val="006400"/>
                </a:solidFill>
                <a:latin typeface="Lucida Console" panose="020B0609040504020204" pitchFamily="49" charset="0"/>
              </a:rPr>
              <a:t>#$pwd = Read-Host -Prompt "Enter password" -</a:t>
            </a:r>
            <a:r>
              <a:rPr lang="en-US" sz="1100" dirty="0" err="1">
                <a:solidFill>
                  <a:srgbClr val="006400"/>
                </a:solidFill>
                <a:latin typeface="Lucida Console" panose="020B0609040504020204" pitchFamily="49" charset="0"/>
              </a:rPr>
              <a:t>AsSecureString</a:t>
            </a:r>
            <a:r>
              <a:rPr lang="en-US" sz="1100" dirty="0">
                <a:solidFill>
                  <a:srgbClr val="006400"/>
                </a:solidFill>
                <a:latin typeface="Lucida Console" panose="020B0609040504020204" pitchFamily="49" charset="0"/>
              </a:rPr>
              <a:t> </a:t>
            </a:r>
            <a:endParaRPr lang="en-US" sz="1100" dirty="0">
              <a:solidFill>
                <a:prstClr val="black"/>
              </a:solidFill>
              <a:latin typeface="Lucida Console" panose="020B0609040504020204" pitchFamily="49" charset="0"/>
            </a:endParaRPr>
          </a:p>
          <a:p>
            <a:r>
              <a:rPr lang="en-GB" sz="1100" dirty="0">
                <a:solidFill>
                  <a:prstClr val="black"/>
                </a:solidFill>
                <a:latin typeface="Lucida Console" panose="020B0609040504020204" pitchFamily="49" charset="0"/>
              </a:rPr>
              <a:t> </a:t>
            </a:r>
          </a:p>
          <a:p>
            <a:r>
              <a:rPr lang="en-GB" sz="1100" dirty="0">
                <a:solidFill>
                  <a:srgbClr val="006400"/>
                </a:solidFill>
                <a:latin typeface="Lucida Console" panose="020B0609040504020204" pitchFamily="49" charset="0"/>
              </a:rPr>
              <a:t>#$creds = New-Object </a:t>
            </a:r>
            <a:r>
              <a:rPr lang="en-GB" sz="1100" dirty="0" err="1">
                <a:solidFill>
                  <a:srgbClr val="006400"/>
                </a:solidFill>
                <a:latin typeface="Lucida Console" panose="020B0609040504020204" pitchFamily="49" charset="0"/>
              </a:rPr>
              <a:t>Microsoft.SharePoint.Client.SharePointOnlineCredentials</a:t>
            </a:r>
            <a:r>
              <a:rPr lang="en-GB" sz="1100" dirty="0">
                <a:solidFill>
                  <a:srgbClr val="006400"/>
                </a:solidFill>
                <a:latin typeface="Lucida Console" panose="020B0609040504020204" pitchFamily="49" charset="0"/>
              </a:rPr>
              <a:t>($</a:t>
            </a:r>
            <a:r>
              <a:rPr lang="en-GB" sz="1100" dirty="0" err="1">
                <a:solidFill>
                  <a:srgbClr val="006400"/>
                </a:solidFill>
                <a:latin typeface="Lucida Console" panose="020B0609040504020204" pitchFamily="49" charset="0"/>
              </a:rPr>
              <a:t>userId</a:t>
            </a:r>
            <a:r>
              <a:rPr lang="en-GB" sz="1100" dirty="0">
                <a:solidFill>
                  <a:srgbClr val="006400"/>
                </a:solidFill>
                <a:latin typeface="Lucida Console" panose="020B0609040504020204" pitchFamily="49" charset="0"/>
              </a:rPr>
              <a:t>, $</a:t>
            </a:r>
            <a:r>
              <a:rPr lang="en-GB" sz="1100" dirty="0" err="1">
                <a:solidFill>
                  <a:srgbClr val="006400"/>
                </a:solidFill>
                <a:latin typeface="Lucida Console" panose="020B0609040504020204" pitchFamily="49" charset="0"/>
              </a:rPr>
              <a:t>pwd</a:t>
            </a:r>
            <a:r>
              <a:rPr lang="en-GB" sz="1100" dirty="0">
                <a:solidFill>
                  <a:srgbClr val="006400"/>
                </a:solidFill>
                <a:latin typeface="Lucida Console" panose="020B0609040504020204" pitchFamily="49" charset="0"/>
              </a:rPr>
              <a:t>)  </a:t>
            </a:r>
            <a:endParaRPr lang="en-GB" sz="1100" dirty="0">
              <a:solidFill>
                <a:prstClr val="black"/>
              </a:solidFill>
              <a:latin typeface="Lucida Console" panose="020B0609040504020204" pitchFamily="49" charset="0"/>
            </a:endParaRPr>
          </a:p>
          <a:p>
            <a:r>
              <a:rPr lang="en-GB" sz="1100" dirty="0">
                <a:solidFill>
                  <a:srgbClr val="006400"/>
                </a:solidFill>
                <a:latin typeface="Lucida Console" panose="020B0609040504020204" pitchFamily="49" charset="0"/>
              </a:rPr>
              <a:t>#$ctx = New-Object </a:t>
            </a:r>
            <a:r>
              <a:rPr lang="en-GB" sz="1100" dirty="0" err="1">
                <a:solidFill>
                  <a:srgbClr val="006400"/>
                </a:solidFill>
                <a:latin typeface="Lucida Console" panose="020B0609040504020204" pitchFamily="49" charset="0"/>
              </a:rPr>
              <a:t>Microsoft.SharePoint.Client.ClientContext</a:t>
            </a:r>
            <a:r>
              <a:rPr lang="en-GB" sz="1100" dirty="0">
                <a:solidFill>
                  <a:srgbClr val="006400"/>
                </a:solidFill>
                <a:latin typeface="Lucida Console" panose="020B0609040504020204" pitchFamily="49" charset="0"/>
              </a:rPr>
              <a:t>($</a:t>
            </a:r>
            <a:r>
              <a:rPr lang="en-GB" sz="1100" dirty="0" err="1">
                <a:solidFill>
                  <a:srgbClr val="006400"/>
                </a:solidFill>
                <a:latin typeface="Lucida Console" panose="020B0609040504020204" pitchFamily="49" charset="0"/>
              </a:rPr>
              <a:t>siteURL</a:t>
            </a:r>
            <a:r>
              <a:rPr lang="en-GB" sz="1100" dirty="0">
                <a:solidFill>
                  <a:srgbClr val="006400"/>
                </a:solidFill>
                <a:latin typeface="Lucida Console" panose="020B0609040504020204" pitchFamily="49" charset="0"/>
              </a:rPr>
              <a:t>)  </a:t>
            </a:r>
            <a:endParaRPr lang="en-GB" sz="1100" dirty="0">
              <a:solidFill>
                <a:prstClr val="black"/>
              </a:solidFill>
              <a:latin typeface="Lucida Console" panose="020B0609040504020204" pitchFamily="49" charset="0"/>
            </a:endParaRPr>
          </a:p>
          <a:p>
            <a:r>
              <a:rPr lang="en-GB" sz="1100" dirty="0">
                <a:solidFill>
                  <a:srgbClr val="006400"/>
                </a:solidFill>
                <a:latin typeface="Lucida Console" panose="020B0609040504020204" pitchFamily="49" charset="0"/>
              </a:rPr>
              <a:t>#$ctx.credentials = $creds  </a:t>
            </a:r>
            <a:endParaRPr lang="en-GB" sz="1100" dirty="0">
              <a:solidFill>
                <a:prstClr val="black"/>
              </a:solidFill>
              <a:latin typeface="Lucida Console" panose="020B0609040504020204" pitchFamily="49" charset="0"/>
            </a:endParaRPr>
          </a:p>
          <a:p>
            <a:endParaRPr lang="en-GB" sz="1100" dirty="0">
              <a:solidFill>
                <a:prstClr val="black"/>
              </a:solidFill>
              <a:latin typeface="Lucida Console" panose="020B0609040504020204" pitchFamily="49" charset="0"/>
            </a:endParaRPr>
          </a:p>
          <a:p>
            <a:r>
              <a:rPr lang="en-US" sz="1100" dirty="0">
                <a:solidFill>
                  <a:srgbClr val="006400"/>
                </a:solidFill>
                <a:latin typeface="Lucida Console" panose="020B0609040504020204" pitchFamily="49" charset="0"/>
              </a:rPr>
              <a:t>#MFA Install-Module -Name </a:t>
            </a:r>
            <a:r>
              <a:rPr lang="en-US" sz="1100" dirty="0" err="1">
                <a:solidFill>
                  <a:srgbClr val="006400"/>
                </a:solidFill>
                <a:latin typeface="Lucida Console" panose="020B0609040504020204" pitchFamily="49" charset="0"/>
              </a:rPr>
              <a:t>SharePointPnPPowerShellOnline</a:t>
            </a:r>
            <a:r>
              <a:rPr lang="en-US" sz="1100" dirty="0">
                <a:solidFill>
                  <a:srgbClr val="006400"/>
                </a:solidFill>
                <a:latin typeface="Lucida Console" panose="020B0609040504020204" pitchFamily="49" charset="0"/>
              </a:rPr>
              <a:t> -</a:t>
            </a:r>
            <a:r>
              <a:rPr lang="en-US" sz="1100" dirty="0" err="1">
                <a:solidFill>
                  <a:srgbClr val="006400"/>
                </a:solidFill>
                <a:latin typeface="Lucida Console" panose="020B0609040504020204" pitchFamily="49" charset="0"/>
              </a:rPr>
              <a:t>RequiredVersion</a:t>
            </a:r>
            <a:r>
              <a:rPr lang="en-US" sz="1100" dirty="0">
                <a:solidFill>
                  <a:srgbClr val="006400"/>
                </a:solidFill>
                <a:latin typeface="Lucida Console" panose="020B0609040504020204" pitchFamily="49" charset="0"/>
              </a:rPr>
              <a:t> 3.7.1903.0</a:t>
            </a:r>
            <a:endParaRPr lang="en-US" sz="1100" dirty="0">
              <a:solidFill>
                <a:prstClr val="black"/>
              </a:solidFill>
              <a:latin typeface="Lucida Console" panose="020B0609040504020204" pitchFamily="49" charset="0"/>
            </a:endParaRPr>
          </a:p>
          <a:p>
            <a:endParaRPr lang="en-GB" sz="1100" dirty="0">
              <a:solidFill>
                <a:prstClr val="black"/>
              </a:solidFill>
              <a:latin typeface="Lucida Console" panose="020B0609040504020204" pitchFamily="49" charset="0"/>
            </a:endParaRPr>
          </a:p>
          <a:p>
            <a:r>
              <a:rPr lang="en-US" sz="1100" dirty="0">
                <a:solidFill>
                  <a:srgbClr val="FF4500"/>
                </a:solidFill>
                <a:latin typeface="Lucida Console" panose="020B0609040504020204" pitchFamily="49" charset="0"/>
              </a:rPr>
              <a:t>$</a:t>
            </a:r>
            <a:r>
              <a:rPr lang="en-US" sz="1100" dirty="0" err="1">
                <a:solidFill>
                  <a:srgbClr val="FF4500"/>
                </a:solidFill>
                <a:latin typeface="Lucida Console" panose="020B0609040504020204" pitchFamily="49" charset="0"/>
              </a:rPr>
              <a:t>Authenticationmanager</a:t>
            </a:r>
            <a:r>
              <a:rPr lang="en-US" sz="1100" dirty="0">
                <a:solidFill>
                  <a:prstClr val="black"/>
                </a:solidFill>
                <a:latin typeface="Lucida Console" panose="020B0609040504020204" pitchFamily="49" charset="0"/>
              </a:rPr>
              <a:t> </a:t>
            </a:r>
            <a:r>
              <a:rPr lang="en-US" sz="1100" dirty="0">
                <a:solidFill>
                  <a:srgbClr val="A9A9A9"/>
                </a:solidFill>
                <a:latin typeface="Lucida Console" panose="020B0609040504020204" pitchFamily="49" charset="0"/>
              </a:rPr>
              <a:t>=</a:t>
            </a:r>
            <a:r>
              <a:rPr lang="en-US" sz="1100" dirty="0">
                <a:solidFill>
                  <a:prstClr val="black"/>
                </a:solidFill>
                <a:latin typeface="Lucida Console" panose="020B0609040504020204" pitchFamily="49" charset="0"/>
              </a:rPr>
              <a:t> </a:t>
            </a:r>
            <a:r>
              <a:rPr lang="en-US" sz="1100" dirty="0">
                <a:solidFill>
                  <a:srgbClr val="0000FF"/>
                </a:solidFill>
                <a:latin typeface="Lucida Console" panose="020B0609040504020204" pitchFamily="49" charset="0"/>
              </a:rPr>
              <a:t>New-Object</a:t>
            </a:r>
            <a:r>
              <a:rPr lang="en-US" sz="1100" dirty="0">
                <a:solidFill>
                  <a:prstClr val="black"/>
                </a:solidFill>
                <a:latin typeface="Lucida Console" panose="020B0609040504020204" pitchFamily="49" charset="0"/>
              </a:rPr>
              <a:t> </a:t>
            </a:r>
            <a:r>
              <a:rPr lang="en-US" sz="1100" dirty="0" err="1">
                <a:solidFill>
                  <a:srgbClr val="8A2BE2"/>
                </a:solidFill>
                <a:latin typeface="Lucida Console" panose="020B0609040504020204" pitchFamily="49" charset="0"/>
              </a:rPr>
              <a:t>OfficeDevPnP.Core.AuthenticationManager</a:t>
            </a:r>
            <a:endParaRPr lang="en-US" sz="1100" dirty="0">
              <a:solidFill>
                <a:prstClr val="black"/>
              </a:solidFill>
              <a:latin typeface="Lucida Console" panose="020B0609040504020204" pitchFamily="49" charset="0"/>
            </a:endParaRPr>
          </a:p>
          <a:p>
            <a:r>
              <a:rPr lang="en-GB" sz="1100" dirty="0">
                <a:solidFill>
                  <a:srgbClr val="FF4500"/>
                </a:solidFill>
                <a:latin typeface="Lucida Console" panose="020B0609040504020204" pitchFamily="49" charset="0"/>
              </a:rPr>
              <a:t>$</a:t>
            </a:r>
            <a:r>
              <a:rPr lang="en-GB" sz="1100" dirty="0" err="1">
                <a:solidFill>
                  <a:srgbClr val="FF4500"/>
                </a:solidFill>
                <a:latin typeface="Lucida Console" panose="020B0609040504020204" pitchFamily="49" charset="0"/>
              </a:rPr>
              <a:t>ctx</a:t>
            </a:r>
            <a:r>
              <a:rPr lang="en-GB" sz="1100" dirty="0">
                <a:solidFill>
                  <a:prstClr val="black"/>
                </a:solidFill>
                <a:latin typeface="Lucida Console" panose="020B0609040504020204" pitchFamily="49" charset="0"/>
              </a:rPr>
              <a:t> </a:t>
            </a:r>
            <a:r>
              <a:rPr lang="en-GB" sz="1100" dirty="0">
                <a:solidFill>
                  <a:srgbClr val="A9A9A9"/>
                </a:solidFill>
                <a:latin typeface="Lucida Console" panose="020B0609040504020204" pitchFamily="49" charset="0"/>
              </a:rPr>
              <a:t>=</a:t>
            </a:r>
            <a:r>
              <a:rPr lang="en-GB" sz="1100" dirty="0">
                <a:solidFill>
                  <a:prstClr val="black"/>
                </a:solidFill>
                <a:latin typeface="Lucida Console" panose="020B0609040504020204" pitchFamily="49" charset="0"/>
              </a:rPr>
              <a:t> </a:t>
            </a:r>
            <a:r>
              <a:rPr lang="en-GB" sz="1100" dirty="0">
                <a:solidFill>
                  <a:srgbClr val="FF4500"/>
                </a:solidFill>
                <a:latin typeface="Lucida Console" panose="020B0609040504020204" pitchFamily="49" charset="0"/>
              </a:rPr>
              <a:t>$</a:t>
            </a:r>
            <a:r>
              <a:rPr lang="en-GB" sz="1100" dirty="0" err="1">
                <a:solidFill>
                  <a:srgbClr val="FF4500"/>
                </a:solidFill>
                <a:latin typeface="Lucida Console" panose="020B0609040504020204" pitchFamily="49" charset="0"/>
              </a:rPr>
              <a:t>Authenticationmanager</a:t>
            </a:r>
            <a:r>
              <a:rPr lang="en-GB" sz="1100" dirty="0" err="1">
                <a:solidFill>
                  <a:srgbClr val="A9A9A9"/>
                </a:solidFill>
                <a:latin typeface="Lucida Console" panose="020B0609040504020204" pitchFamily="49" charset="0"/>
              </a:rPr>
              <a:t>.</a:t>
            </a:r>
            <a:r>
              <a:rPr lang="en-GB" sz="1100" dirty="0" err="1">
                <a:solidFill>
                  <a:prstClr val="black"/>
                </a:solidFill>
                <a:latin typeface="Lucida Console" panose="020B0609040504020204" pitchFamily="49" charset="0"/>
              </a:rPr>
              <a:t>GetWebLoginClientContext</a:t>
            </a:r>
            <a:r>
              <a:rPr lang="en-GB" sz="1100" dirty="0">
                <a:solidFill>
                  <a:prstClr val="black"/>
                </a:solidFill>
                <a:latin typeface="Lucida Console" panose="020B0609040504020204" pitchFamily="49" charset="0"/>
              </a:rPr>
              <a:t>(</a:t>
            </a:r>
            <a:r>
              <a:rPr lang="en-GB" sz="1100" dirty="0">
                <a:solidFill>
                  <a:srgbClr val="FF4500"/>
                </a:solidFill>
                <a:latin typeface="Lucida Console" panose="020B0609040504020204" pitchFamily="49" charset="0"/>
              </a:rPr>
              <a:t>$</a:t>
            </a:r>
            <a:r>
              <a:rPr lang="en-GB" sz="1100" dirty="0" err="1">
                <a:solidFill>
                  <a:srgbClr val="FF4500"/>
                </a:solidFill>
                <a:latin typeface="Lucida Console" panose="020B0609040504020204" pitchFamily="49" charset="0"/>
              </a:rPr>
              <a:t>siteURL</a:t>
            </a:r>
            <a:r>
              <a:rPr lang="en-GB" sz="1100" dirty="0">
                <a:solidFill>
                  <a:prstClr val="black"/>
                </a:solidFill>
                <a:latin typeface="Lucida Console" panose="020B0609040504020204" pitchFamily="49" charset="0"/>
              </a:rPr>
              <a:t>)</a:t>
            </a:r>
          </a:p>
          <a:p>
            <a:endParaRPr lang="en-GB" sz="1100" dirty="0">
              <a:solidFill>
                <a:prstClr val="black"/>
              </a:solidFill>
              <a:latin typeface="Lucida Console" panose="020B0609040504020204" pitchFamily="49" charset="0"/>
            </a:endParaRPr>
          </a:p>
          <a:p>
            <a:r>
              <a:rPr lang="en-GB" sz="1100" dirty="0">
                <a:solidFill>
                  <a:srgbClr val="00008B"/>
                </a:solidFill>
                <a:latin typeface="Lucida Console" panose="020B0609040504020204" pitchFamily="49" charset="0"/>
              </a:rPr>
              <a:t>try</a:t>
            </a:r>
            <a:r>
              <a:rPr lang="en-GB" sz="1100" dirty="0">
                <a:solidFill>
                  <a:prstClr val="black"/>
                </a:solidFill>
                <a:latin typeface="Lucida Console" panose="020B0609040504020204" pitchFamily="49" charset="0"/>
              </a:rPr>
              <a:t>{  </a:t>
            </a:r>
          </a:p>
          <a:p>
            <a:r>
              <a:rPr lang="en-GB" sz="1100" dirty="0">
                <a:solidFill>
                  <a:prstClr val="black"/>
                </a:solidFill>
                <a:latin typeface="Lucida Console" panose="020B0609040504020204" pitchFamily="49" charset="0"/>
              </a:rPr>
              <a:t>    </a:t>
            </a:r>
            <a:r>
              <a:rPr lang="en-GB" sz="1100" dirty="0">
                <a:solidFill>
                  <a:srgbClr val="FF4500"/>
                </a:solidFill>
                <a:latin typeface="Lucida Console" panose="020B0609040504020204" pitchFamily="49" charset="0"/>
              </a:rPr>
              <a:t>$</a:t>
            </a:r>
            <a:r>
              <a:rPr lang="en-GB" sz="1100" dirty="0" err="1">
                <a:solidFill>
                  <a:srgbClr val="FF4500"/>
                </a:solidFill>
                <a:latin typeface="Lucida Console" panose="020B0609040504020204" pitchFamily="49" charset="0"/>
              </a:rPr>
              <a:t>ctx</a:t>
            </a:r>
            <a:r>
              <a:rPr lang="en-GB" sz="1100" dirty="0" err="1">
                <a:solidFill>
                  <a:srgbClr val="A9A9A9"/>
                </a:solidFill>
                <a:latin typeface="Lucida Console" panose="020B0609040504020204" pitchFamily="49" charset="0"/>
              </a:rPr>
              <a:t>.</a:t>
            </a:r>
            <a:r>
              <a:rPr lang="en-GB" sz="1100" dirty="0" err="1">
                <a:solidFill>
                  <a:prstClr val="black"/>
                </a:solidFill>
                <a:latin typeface="Lucida Console" panose="020B0609040504020204" pitchFamily="49" charset="0"/>
              </a:rPr>
              <a:t>Load</a:t>
            </a:r>
            <a:r>
              <a:rPr lang="en-GB" sz="1100" dirty="0">
                <a:solidFill>
                  <a:prstClr val="black"/>
                </a:solidFill>
                <a:latin typeface="Lucida Console" panose="020B0609040504020204" pitchFamily="49" charset="0"/>
              </a:rPr>
              <a:t>(</a:t>
            </a:r>
            <a:r>
              <a:rPr lang="en-GB" sz="1100" dirty="0">
                <a:solidFill>
                  <a:srgbClr val="FF4500"/>
                </a:solidFill>
                <a:latin typeface="Lucida Console" panose="020B0609040504020204" pitchFamily="49" charset="0"/>
              </a:rPr>
              <a:t>$</a:t>
            </a:r>
            <a:r>
              <a:rPr lang="en-GB" sz="1100" dirty="0" err="1">
                <a:solidFill>
                  <a:srgbClr val="FF4500"/>
                </a:solidFill>
                <a:latin typeface="Lucida Console" panose="020B0609040504020204" pitchFamily="49" charset="0"/>
              </a:rPr>
              <a:t>ctx</a:t>
            </a:r>
            <a:r>
              <a:rPr lang="en-GB" sz="1100" dirty="0" err="1">
                <a:solidFill>
                  <a:srgbClr val="A9A9A9"/>
                </a:solidFill>
                <a:latin typeface="Lucida Console" panose="020B0609040504020204" pitchFamily="49" charset="0"/>
              </a:rPr>
              <a:t>.</a:t>
            </a:r>
            <a:r>
              <a:rPr lang="en-GB" sz="1100" dirty="0" err="1">
                <a:solidFill>
                  <a:prstClr val="black"/>
                </a:solidFill>
                <a:latin typeface="Lucida Console" panose="020B0609040504020204" pitchFamily="49" charset="0"/>
              </a:rPr>
              <a:t>Web</a:t>
            </a:r>
            <a:r>
              <a:rPr lang="en-GB" sz="1100" dirty="0">
                <a:solidFill>
                  <a:prstClr val="black"/>
                </a:solidFill>
                <a:latin typeface="Lucida Console" panose="020B0609040504020204" pitchFamily="49" charset="0"/>
              </a:rPr>
              <a:t>) </a:t>
            </a:r>
          </a:p>
          <a:p>
            <a:r>
              <a:rPr lang="en-GB" sz="1100" dirty="0">
                <a:solidFill>
                  <a:prstClr val="black"/>
                </a:solidFill>
                <a:latin typeface="Lucida Console" panose="020B0609040504020204" pitchFamily="49" charset="0"/>
              </a:rPr>
              <a:t>      </a:t>
            </a:r>
          </a:p>
          <a:p>
            <a:r>
              <a:rPr lang="en-GB" sz="1100" dirty="0">
                <a:solidFill>
                  <a:prstClr val="black"/>
                </a:solidFill>
                <a:latin typeface="Lucida Console" panose="020B0609040504020204" pitchFamily="49" charset="0"/>
              </a:rPr>
              <a:t>    </a:t>
            </a:r>
            <a:r>
              <a:rPr lang="en-GB" sz="1100" dirty="0">
                <a:solidFill>
                  <a:srgbClr val="FF4500"/>
                </a:solidFill>
                <a:latin typeface="Lucida Console" panose="020B0609040504020204" pitchFamily="49" charset="0"/>
              </a:rPr>
              <a:t>$</a:t>
            </a:r>
            <a:r>
              <a:rPr lang="en-GB" sz="1100" dirty="0" err="1">
                <a:solidFill>
                  <a:srgbClr val="FF4500"/>
                </a:solidFill>
                <a:latin typeface="Lucida Console" panose="020B0609040504020204" pitchFamily="49" charset="0"/>
              </a:rPr>
              <a:t>ctx</a:t>
            </a:r>
            <a:r>
              <a:rPr lang="en-GB" sz="1100" dirty="0" err="1">
                <a:solidFill>
                  <a:srgbClr val="A9A9A9"/>
                </a:solidFill>
                <a:latin typeface="Lucida Console" panose="020B0609040504020204" pitchFamily="49" charset="0"/>
              </a:rPr>
              <a:t>.</a:t>
            </a:r>
            <a:r>
              <a:rPr lang="en-GB" sz="1100" dirty="0" err="1">
                <a:solidFill>
                  <a:prstClr val="black"/>
                </a:solidFill>
                <a:latin typeface="Lucida Console" panose="020B0609040504020204" pitchFamily="49" charset="0"/>
              </a:rPr>
              <a:t>executeQuery</a:t>
            </a:r>
            <a:r>
              <a:rPr lang="en-GB" sz="1100" dirty="0">
                <a:solidFill>
                  <a:prstClr val="black"/>
                </a:solidFill>
                <a:latin typeface="Lucida Console" panose="020B0609040504020204" pitchFamily="49" charset="0"/>
              </a:rPr>
              <a:t>() </a:t>
            </a:r>
          </a:p>
          <a:p>
            <a:r>
              <a:rPr lang="en-GB" sz="1100" dirty="0">
                <a:solidFill>
                  <a:prstClr val="black"/>
                </a:solidFill>
                <a:latin typeface="Lucida Console" panose="020B0609040504020204" pitchFamily="49" charset="0"/>
              </a:rPr>
              <a:t>    </a:t>
            </a:r>
          </a:p>
          <a:p>
            <a:r>
              <a:rPr lang="en-GB" sz="1100" dirty="0">
                <a:solidFill>
                  <a:prstClr val="black"/>
                </a:solidFill>
                <a:latin typeface="Lucida Console" panose="020B0609040504020204" pitchFamily="49" charset="0"/>
              </a:rPr>
              <a:t>    </a:t>
            </a:r>
            <a:r>
              <a:rPr lang="en-GB" sz="1100" dirty="0">
                <a:solidFill>
                  <a:srgbClr val="0000FF"/>
                </a:solidFill>
                <a:latin typeface="Lucida Console" panose="020B0609040504020204" pitchFamily="49" charset="0"/>
              </a:rPr>
              <a:t>Write-Host</a:t>
            </a:r>
            <a:r>
              <a:rPr lang="en-GB" sz="1100" dirty="0">
                <a:solidFill>
                  <a:prstClr val="black"/>
                </a:solidFill>
                <a:latin typeface="Lucida Console" panose="020B0609040504020204" pitchFamily="49" charset="0"/>
              </a:rPr>
              <a:t> </a:t>
            </a:r>
            <a:r>
              <a:rPr lang="en-GB" sz="1100" dirty="0">
                <a:solidFill>
                  <a:srgbClr val="FF4500"/>
                </a:solidFill>
                <a:latin typeface="Lucida Console" panose="020B0609040504020204" pitchFamily="49" charset="0"/>
              </a:rPr>
              <a:t>$</a:t>
            </a:r>
            <a:r>
              <a:rPr lang="en-GB" sz="1100" dirty="0" err="1">
                <a:solidFill>
                  <a:srgbClr val="FF4500"/>
                </a:solidFill>
                <a:latin typeface="Lucida Console" panose="020B0609040504020204" pitchFamily="49" charset="0"/>
              </a:rPr>
              <a:t>ctx</a:t>
            </a:r>
            <a:r>
              <a:rPr lang="en-GB" sz="1100" dirty="0" err="1">
                <a:solidFill>
                  <a:srgbClr val="A9A9A9"/>
                </a:solidFill>
                <a:latin typeface="Lucida Console" panose="020B0609040504020204" pitchFamily="49" charset="0"/>
              </a:rPr>
              <a:t>.</a:t>
            </a:r>
            <a:r>
              <a:rPr lang="en-GB" sz="1100" dirty="0" err="1">
                <a:solidFill>
                  <a:prstClr val="black"/>
                </a:solidFill>
                <a:latin typeface="Lucida Console" panose="020B0609040504020204" pitchFamily="49" charset="0"/>
              </a:rPr>
              <a:t>Web</a:t>
            </a:r>
            <a:r>
              <a:rPr lang="en-GB" sz="1100" dirty="0" err="1">
                <a:solidFill>
                  <a:srgbClr val="A9A9A9"/>
                </a:solidFill>
                <a:latin typeface="Lucida Console" panose="020B0609040504020204" pitchFamily="49" charset="0"/>
              </a:rPr>
              <a:t>.</a:t>
            </a:r>
            <a:r>
              <a:rPr lang="en-GB" sz="1100" dirty="0" err="1">
                <a:solidFill>
                  <a:prstClr val="black"/>
                </a:solidFill>
                <a:latin typeface="Lucida Console" panose="020B0609040504020204" pitchFamily="49" charset="0"/>
              </a:rPr>
              <a:t>Title</a:t>
            </a:r>
            <a:r>
              <a:rPr lang="en-GB" sz="1100" dirty="0">
                <a:solidFill>
                  <a:prstClr val="black"/>
                </a:solidFill>
                <a:latin typeface="Lucida Console" panose="020B0609040504020204" pitchFamily="49" charset="0"/>
              </a:rPr>
              <a:t> </a:t>
            </a:r>
          </a:p>
          <a:p>
            <a:r>
              <a:rPr lang="en-GB" sz="1100" dirty="0">
                <a:solidFill>
                  <a:prstClr val="black"/>
                </a:solidFill>
                <a:latin typeface="Lucida Console" panose="020B0609040504020204" pitchFamily="49" charset="0"/>
              </a:rPr>
              <a:t>    </a:t>
            </a:r>
          </a:p>
          <a:p>
            <a:r>
              <a:rPr lang="en-GB" sz="1100" dirty="0">
                <a:solidFill>
                  <a:prstClr val="black"/>
                </a:solidFill>
                <a:latin typeface="Lucida Console" panose="020B0609040504020204" pitchFamily="49" charset="0"/>
              </a:rPr>
              <a:t>}  </a:t>
            </a:r>
          </a:p>
          <a:p>
            <a:r>
              <a:rPr lang="en-GB" sz="1100" dirty="0">
                <a:solidFill>
                  <a:srgbClr val="00008B"/>
                </a:solidFill>
                <a:latin typeface="Lucida Console" panose="020B0609040504020204" pitchFamily="49" charset="0"/>
              </a:rPr>
              <a:t>catch</a:t>
            </a:r>
            <a:r>
              <a:rPr lang="en-GB" sz="1100" dirty="0">
                <a:solidFill>
                  <a:prstClr val="black"/>
                </a:solidFill>
                <a:latin typeface="Lucida Console" panose="020B0609040504020204" pitchFamily="49" charset="0"/>
              </a:rPr>
              <a:t>{  </a:t>
            </a:r>
          </a:p>
          <a:p>
            <a:r>
              <a:rPr lang="en-US" sz="1100" dirty="0">
                <a:solidFill>
                  <a:prstClr val="black"/>
                </a:solidFill>
                <a:latin typeface="Lucida Console" panose="020B0609040504020204" pitchFamily="49" charset="0"/>
              </a:rPr>
              <a:t>    </a:t>
            </a:r>
            <a:r>
              <a:rPr lang="en-US" sz="1100" dirty="0">
                <a:solidFill>
                  <a:srgbClr val="0000FF"/>
                </a:solidFill>
                <a:latin typeface="Lucida Console" panose="020B0609040504020204" pitchFamily="49" charset="0"/>
              </a:rPr>
              <a:t>write-host</a:t>
            </a:r>
            <a:r>
              <a:rPr lang="en-US" sz="1100" dirty="0">
                <a:solidFill>
                  <a:prstClr val="black"/>
                </a:solidFill>
                <a:latin typeface="Lucida Console" panose="020B0609040504020204" pitchFamily="49" charset="0"/>
              </a:rPr>
              <a:t> </a:t>
            </a:r>
            <a:r>
              <a:rPr lang="en-US" sz="1100" dirty="0">
                <a:solidFill>
                  <a:srgbClr val="8B0000"/>
                </a:solidFill>
                <a:latin typeface="Lucida Console" panose="020B0609040504020204" pitchFamily="49" charset="0"/>
              </a:rPr>
              <a:t>"</a:t>
            </a:r>
            <a:r>
              <a:rPr lang="en-US" sz="1100" dirty="0">
                <a:solidFill>
                  <a:prstClr val="black"/>
                </a:solidFill>
                <a:latin typeface="Lucida Console" panose="020B0609040504020204" pitchFamily="49" charset="0"/>
              </a:rPr>
              <a:t>$(</a:t>
            </a:r>
            <a:r>
              <a:rPr lang="en-US" sz="1100" dirty="0">
                <a:solidFill>
                  <a:srgbClr val="FF4500"/>
                </a:solidFill>
                <a:latin typeface="Lucida Console" panose="020B0609040504020204" pitchFamily="49" charset="0"/>
              </a:rPr>
              <a:t>$_</a:t>
            </a:r>
            <a:r>
              <a:rPr lang="en-US" sz="1100" dirty="0">
                <a:solidFill>
                  <a:srgbClr val="A9A9A9"/>
                </a:solidFill>
                <a:latin typeface="Lucida Console" panose="020B0609040504020204" pitchFamily="49" charset="0"/>
              </a:rPr>
              <a:t>.</a:t>
            </a:r>
            <a:r>
              <a:rPr lang="en-US" sz="1100" dirty="0" err="1">
                <a:solidFill>
                  <a:prstClr val="black"/>
                </a:solidFill>
                <a:latin typeface="Lucida Console" panose="020B0609040504020204" pitchFamily="49" charset="0"/>
              </a:rPr>
              <a:t>Exception</a:t>
            </a:r>
            <a:r>
              <a:rPr lang="en-US" sz="1100" dirty="0" err="1">
                <a:solidFill>
                  <a:srgbClr val="A9A9A9"/>
                </a:solidFill>
                <a:latin typeface="Lucida Console" panose="020B0609040504020204" pitchFamily="49" charset="0"/>
              </a:rPr>
              <a:t>.</a:t>
            </a:r>
            <a:r>
              <a:rPr lang="en-US" sz="1100" dirty="0" err="1">
                <a:solidFill>
                  <a:prstClr val="black"/>
                </a:solidFill>
                <a:latin typeface="Lucida Console" panose="020B0609040504020204" pitchFamily="49" charset="0"/>
              </a:rPr>
              <a:t>Message</a:t>
            </a:r>
            <a:r>
              <a:rPr lang="en-US" sz="1100" dirty="0">
                <a:solidFill>
                  <a:prstClr val="black"/>
                </a:solidFill>
                <a:latin typeface="Lucida Console" panose="020B0609040504020204" pitchFamily="49" charset="0"/>
              </a:rPr>
              <a:t>)</a:t>
            </a:r>
            <a:r>
              <a:rPr lang="en-US" sz="1100" dirty="0">
                <a:solidFill>
                  <a:srgbClr val="8B0000"/>
                </a:solidFill>
                <a:latin typeface="Lucida Console" panose="020B0609040504020204" pitchFamily="49" charset="0"/>
              </a:rPr>
              <a:t>"</a:t>
            </a:r>
            <a:r>
              <a:rPr lang="en-US" sz="1100" dirty="0">
                <a:solidFill>
                  <a:prstClr val="black"/>
                </a:solidFill>
                <a:latin typeface="Lucida Console" panose="020B0609040504020204" pitchFamily="49" charset="0"/>
              </a:rPr>
              <a:t> </a:t>
            </a:r>
            <a:r>
              <a:rPr lang="en-US" sz="1100" dirty="0">
                <a:solidFill>
                  <a:srgbClr val="000080"/>
                </a:solidFill>
                <a:latin typeface="Lucida Console" panose="020B0609040504020204" pitchFamily="49" charset="0"/>
              </a:rPr>
              <a:t>-</a:t>
            </a:r>
            <a:r>
              <a:rPr lang="en-US" sz="1100" dirty="0" err="1">
                <a:solidFill>
                  <a:srgbClr val="000080"/>
                </a:solidFill>
                <a:latin typeface="Lucida Console" panose="020B0609040504020204" pitchFamily="49" charset="0"/>
              </a:rPr>
              <a:t>foregroundcolor</a:t>
            </a:r>
            <a:r>
              <a:rPr lang="en-US" sz="1100" dirty="0">
                <a:solidFill>
                  <a:prstClr val="black"/>
                </a:solidFill>
                <a:latin typeface="Lucida Console" panose="020B0609040504020204" pitchFamily="49" charset="0"/>
              </a:rPr>
              <a:t> </a:t>
            </a:r>
            <a:r>
              <a:rPr lang="en-US" sz="1100" dirty="0">
                <a:solidFill>
                  <a:srgbClr val="8A2BE2"/>
                </a:solidFill>
                <a:latin typeface="Lucida Console" panose="020B0609040504020204" pitchFamily="49" charset="0"/>
              </a:rPr>
              <a:t>red</a:t>
            </a:r>
            <a:r>
              <a:rPr lang="en-US" sz="1100" dirty="0">
                <a:solidFill>
                  <a:prstClr val="black"/>
                </a:solidFill>
                <a:latin typeface="Lucida Console" panose="020B0609040504020204" pitchFamily="49" charset="0"/>
              </a:rPr>
              <a:t>  </a:t>
            </a:r>
          </a:p>
          <a:p>
            <a:r>
              <a:rPr lang="en-GB" sz="1100" dirty="0">
                <a:solidFill>
                  <a:prstClr val="black"/>
                </a:solidFill>
                <a:latin typeface="Lucida Console" panose="020B0609040504020204" pitchFamily="49" charset="0"/>
              </a:rPr>
              <a:t>}  </a:t>
            </a:r>
          </a:p>
          <a:p>
            <a:r>
              <a:rPr lang="en-GB" sz="1100" dirty="0">
                <a:solidFill>
                  <a:prstClr val="black"/>
                </a:solidFill>
                <a:latin typeface="Lucida Console" panose="020B0609040504020204" pitchFamily="49" charset="0"/>
              </a:rPr>
              <a:t> </a:t>
            </a:r>
          </a:p>
        </p:txBody>
      </p:sp>
    </p:spTree>
    <p:extLst>
      <p:ext uri="{BB962C8B-B14F-4D97-AF65-F5344CB8AC3E}">
        <p14:creationId xmlns:p14="http://schemas.microsoft.com/office/powerpoint/2010/main" val="24293022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99E315-1F6B-4ED4-BEA9-8EDF0C9CC18E}"/>
              </a:ext>
            </a:extLst>
          </p:cNvPr>
          <p:cNvSpPr txBox="1"/>
          <p:nvPr/>
        </p:nvSpPr>
        <p:spPr>
          <a:xfrm>
            <a:off x="-65314" y="2080938"/>
            <a:ext cx="12257314" cy="1015663"/>
          </a:xfrm>
          <a:prstGeom prst="rect">
            <a:avLst/>
          </a:prstGeom>
          <a:noFill/>
        </p:spPr>
        <p:txBody>
          <a:bodyPr wrap="square">
            <a:spAutoFit/>
          </a:bodyPr>
          <a:lstStyle/>
          <a:p>
            <a:pPr algn="ctr" defTabSz="1955424">
              <a:spcBef>
                <a:spcPct val="0"/>
              </a:spcBef>
              <a:defRPr/>
            </a:pPr>
            <a:r>
              <a:rPr lang="en-US" sz="6000" dirty="0">
                <a:solidFill>
                  <a:srgbClr val="0070C0"/>
                </a:solidFill>
              </a:rPr>
              <a:t>PnP PowerShell</a:t>
            </a:r>
          </a:p>
        </p:txBody>
      </p:sp>
    </p:spTree>
    <p:extLst>
      <p:ext uri="{BB962C8B-B14F-4D97-AF65-F5344CB8AC3E}">
        <p14:creationId xmlns:p14="http://schemas.microsoft.com/office/powerpoint/2010/main" val="21815869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PnP PowerShell</a:t>
            </a:r>
          </a:p>
        </p:txBody>
      </p:sp>
      <p:sp>
        <p:nvSpPr>
          <p:cNvPr id="12" name="Rectangle 11">
            <a:extLst>
              <a:ext uri="{FF2B5EF4-FFF2-40B4-BE49-F238E27FC236}">
                <a16:creationId xmlns:a16="http://schemas.microsoft.com/office/drawing/2014/main" id="{D3147C10-F125-4A7B-A290-1CAC59AA4873}"/>
              </a:ext>
            </a:extLst>
          </p:cNvPr>
          <p:cNvSpPr/>
          <p:nvPr/>
        </p:nvSpPr>
        <p:spPr>
          <a:xfrm>
            <a:off x="519743" y="1411214"/>
            <a:ext cx="10471717" cy="3780202"/>
          </a:xfrm>
          <a:prstGeom prst="rect">
            <a:avLst/>
          </a:prstGeom>
        </p:spPr>
        <p:txBody>
          <a:bodyPr wrap="square">
            <a:spAutoFit/>
          </a:bodyPr>
          <a:lstStyle/>
          <a:p>
            <a:pPr marR="0" lvl="0" algn="just" defTabSz="914400" rtl="0" eaLnBrk="1" fontAlgn="auto" latinLnBrk="0" hangingPunct="1">
              <a:lnSpc>
                <a:spcPct val="150000"/>
              </a:lnSpc>
              <a:spcBef>
                <a:spcPts val="0"/>
              </a:spcBef>
              <a:spcAft>
                <a:spcPts val="0"/>
              </a:spcAft>
              <a:buClrTx/>
              <a:buSzTx/>
              <a:tabLst/>
              <a:defRPr/>
            </a:pPr>
            <a:r>
              <a:rPr lang="en-US" dirty="0">
                <a:solidFill>
                  <a:prstClr val="black"/>
                </a:solidFill>
                <a:latin typeface="Segoe UI" panose="020B0502040204020203" pitchFamily="34" charset="0"/>
                <a:cs typeface="Segoe UI" panose="020B0502040204020203" pitchFamily="34" charset="0"/>
              </a:rPr>
              <a:t>PnP PowerShell is a cross-platform PowerShell Module providing over 500 cmdlets that work with Microsoft 365 environments and more specifically </a:t>
            </a:r>
            <a:r>
              <a:rPr lang="en-US" dirty="0">
                <a:solidFill>
                  <a:schemeClr val="accent5">
                    <a:lumMod val="75000"/>
                  </a:schemeClr>
                </a:solidFill>
                <a:latin typeface="Segoe UI" panose="020B0502040204020203" pitchFamily="34" charset="0"/>
                <a:cs typeface="Segoe UI" panose="020B0502040204020203" pitchFamily="34" charset="0"/>
              </a:rPr>
              <a:t>SharePoint Online, Microsoft Teams, Microsoft Planner and Microsoft Flow.</a:t>
            </a:r>
          </a:p>
          <a:p>
            <a:pPr marR="0" lvl="0" algn="l" defTabSz="914400" rtl="0" eaLnBrk="1" fontAlgn="auto" latinLnBrk="0" hangingPunct="1">
              <a:lnSpc>
                <a:spcPct val="150000"/>
              </a:lnSpc>
              <a:spcBef>
                <a:spcPts val="0"/>
              </a:spcBef>
              <a:spcAft>
                <a:spcPts val="0"/>
              </a:spcAft>
              <a:buClrTx/>
              <a:buSzTx/>
              <a:tabLst/>
              <a:defRPr/>
            </a:pPr>
            <a:endParaRPr lang="en-US" dirty="0">
              <a:solidFill>
                <a:prstClr val="black"/>
              </a:solidFill>
              <a:latin typeface="Segoe UI" panose="020B0502040204020203" pitchFamily="34" charset="0"/>
              <a:cs typeface="Segoe UI" panose="020B0502040204020203" pitchFamily="34" charset="0"/>
            </a:endParaRPr>
          </a:p>
          <a:p>
            <a:pPr marR="0" lvl="0" algn="just" defTabSz="914400" rtl="0" eaLnBrk="1" fontAlgn="auto" latinLnBrk="0" hangingPunct="1">
              <a:lnSpc>
                <a:spcPct val="150000"/>
              </a:lnSpc>
              <a:spcBef>
                <a:spcPts val="0"/>
              </a:spcBef>
              <a:spcAft>
                <a:spcPts val="0"/>
              </a:spcAft>
              <a:buClrTx/>
              <a:buSzTx/>
              <a:tabLst/>
              <a:defRPr/>
            </a:pPr>
            <a:r>
              <a:rPr lang="en-US" dirty="0">
                <a:solidFill>
                  <a:prstClr val="black"/>
                </a:solidFill>
                <a:latin typeface="Segoe UI" panose="020B0502040204020203" pitchFamily="34" charset="0"/>
                <a:cs typeface="Segoe UI" panose="020B0502040204020203" pitchFamily="34" charset="0"/>
              </a:rPr>
              <a:t>SharePoint Patterns and Practices (PnP) for SharePoint Online is a set of PowerShell cmdlets written by the community to efficiently manage SharePoint Online. PnP PowerShell internally uses the Client-Side Object model code for its operations. With PnP PowerShell, we can reduce the number of lines in our scripts by utilizing its built-in cmdlets and reduce the complexity of scripting implementations.</a:t>
            </a:r>
          </a:p>
          <a:p>
            <a:pPr marR="0" lvl="0" algn="l" defTabSz="914400" rtl="0" eaLnBrk="1" fontAlgn="auto" latinLnBrk="0" hangingPunct="1">
              <a:lnSpc>
                <a:spcPct val="150000"/>
              </a:lnSpc>
              <a:spcBef>
                <a:spcPts val="0"/>
              </a:spcBef>
              <a:spcAft>
                <a:spcPts val="0"/>
              </a:spcAft>
              <a:buClrTx/>
              <a:buSzTx/>
              <a:tabLst/>
              <a:defRPr/>
            </a:pPr>
            <a:endParaRPr lang="en-US" dirty="0">
              <a:solidFill>
                <a:prstClr val="black"/>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237870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What do we need?</a:t>
            </a:r>
          </a:p>
        </p:txBody>
      </p:sp>
      <p:sp>
        <p:nvSpPr>
          <p:cNvPr id="12" name="Rectangle 11">
            <a:extLst>
              <a:ext uri="{FF2B5EF4-FFF2-40B4-BE49-F238E27FC236}">
                <a16:creationId xmlns:a16="http://schemas.microsoft.com/office/drawing/2014/main" id="{D3147C10-F125-4A7B-A290-1CAC59AA4873}"/>
              </a:ext>
            </a:extLst>
          </p:cNvPr>
          <p:cNvSpPr/>
          <p:nvPr/>
        </p:nvSpPr>
        <p:spPr>
          <a:xfrm>
            <a:off x="519743" y="1411214"/>
            <a:ext cx="10658330" cy="456215"/>
          </a:xfrm>
          <a:prstGeom prst="rect">
            <a:avLst/>
          </a:prstGeom>
        </p:spPr>
        <p:txBody>
          <a:bodyPr wrap="square">
            <a:spAutoFit/>
          </a:bodyPr>
          <a:lstStyle/>
          <a:p>
            <a:pPr marR="0" lvl="0" algn="l" defTabSz="914400" rtl="0" eaLnBrk="1" fontAlgn="auto" latinLnBrk="0" hangingPunct="1">
              <a:lnSpc>
                <a:spcPct val="150000"/>
              </a:lnSpc>
              <a:spcBef>
                <a:spcPts val="0"/>
              </a:spcBef>
              <a:spcAft>
                <a:spcPts val="0"/>
              </a:spcAft>
              <a:buClrTx/>
              <a:buSzTx/>
              <a:tabLst/>
              <a:defRPr/>
            </a:pPr>
            <a:r>
              <a:rPr kumimoji="0" lang="en-US"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PnP PowerShell</a:t>
            </a:r>
            <a:endParaRPr lang="en-US" b="1" dirty="0">
              <a:solidFill>
                <a:srgbClr val="0070C0"/>
              </a:solidFill>
              <a:latin typeface="Segoe UI" panose="020B0502040204020203" pitchFamily="34" charset="0"/>
              <a:cs typeface="Segoe UI" panose="020B0502040204020203" pitchFamily="34" charset="0"/>
            </a:endParaRPr>
          </a:p>
        </p:txBody>
      </p:sp>
      <p:sp>
        <p:nvSpPr>
          <p:cNvPr id="7" name="Text Placeholder 5">
            <a:extLst>
              <a:ext uri="{FF2B5EF4-FFF2-40B4-BE49-F238E27FC236}">
                <a16:creationId xmlns:a16="http://schemas.microsoft.com/office/drawing/2014/main" id="{B8D428E4-6C02-4E02-B99E-98A192D1ED97}"/>
              </a:ext>
            </a:extLst>
          </p:cNvPr>
          <p:cNvSpPr txBox="1">
            <a:spLocks/>
          </p:cNvSpPr>
          <p:nvPr/>
        </p:nvSpPr>
        <p:spPr>
          <a:xfrm>
            <a:off x="437806" y="1979043"/>
            <a:ext cx="11480170" cy="39145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3175" indent="-3175" algn="l" defTabSz="914400" rtl="0" eaLnBrk="1" latinLnBrk="0" hangingPunct="1">
              <a:lnSpc>
                <a:spcPct val="90000"/>
              </a:lnSpc>
              <a:spcBef>
                <a:spcPts val="300"/>
              </a:spcBef>
              <a:buFont typeface="Arial" panose="020B0604020202020204" pitchFamily="34" charset="0"/>
              <a:buNone/>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spcBef>
                <a:spcPts val="600"/>
              </a:spcBef>
              <a:spcAft>
                <a:spcPts val="600"/>
              </a:spcAft>
              <a:buFont typeface="Arial" panose="020B0604020202020204" pitchFamily="34" charset="0"/>
              <a:buNone/>
            </a:pPr>
            <a:r>
              <a:rPr lang="en-US" dirty="0"/>
              <a:t>Getting up and running SharePoint Admin role</a:t>
            </a:r>
          </a:p>
          <a:p>
            <a:pPr marL="0" lvl="1" indent="0">
              <a:lnSpc>
                <a:spcPct val="150000"/>
              </a:lnSpc>
              <a:spcBef>
                <a:spcPts val="600"/>
              </a:spcBef>
              <a:spcAft>
                <a:spcPts val="600"/>
              </a:spcAft>
            </a:pPr>
            <a:r>
              <a:rPr lang="en-US" sz="1400" dirty="0">
                <a:solidFill>
                  <a:srgbClr val="0000FF"/>
                </a:solidFill>
                <a:latin typeface="Lucida Console" panose="020B0609040504020204" pitchFamily="49" charset="0"/>
              </a:rPr>
              <a:t>Install-Module -Name </a:t>
            </a:r>
            <a:r>
              <a:rPr lang="en-US" sz="1400" dirty="0" err="1">
                <a:solidFill>
                  <a:srgbClr val="0000FF"/>
                </a:solidFill>
                <a:latin typeface="Lucida Console" panose="020B0609040504020204" pitchFamily="49" charset="0"/>
              </a:rPr>
              <a:t>PnP.PowerShell</a:t>
            </a:r>
            <a:endParaRPr lang="en-US" sz="1400" dirty="0">
              <a:solidFill>
                <a:srgbClr val="0000FF"/>
              </a:solidFill>
              <a:latin typeface="Lucida Console" panose="020B0609040504020204" pitchFamily="49" charset="0"/>
            </a:endParaRPr>
          </a:p>
          <a:p>
            <a:pPr marL="0" lvl="1" indent="0">
              <a:lnSpc>
                <a:spcPct val="150000"/>
              </a:lnSpc>
              <a:spcBef>
                <a:spcPts val="600"/>
              </a:spcBef>
              <a:spcAft>
                <a:spcPts val="600"/>
              </a:spcAft>
            </a:pPr>
            <a:r>
              <a:rPr lang="en-GB" sz="1200" dirty="0">
                <a:solidFill>
                  <a:srgbClr val="0000FF"/>
                </a:solidFill>
                <a:latin typeface="Lucida Console" panose="020B0609040504020204" pitchFamily="49" charset="0"/>
              </a:rPr>
              <a:t>Install-Module</a:t>
            </a:r>
            <a:r>
              <a:rPr lang="en-GB" sz="1200" dirty="0">
                <a:solidFill>
                  <a:prstClr val="black"/>
                </a:solidFill>
                <a:latin typeface="Lucida Console" panose="020B0609040504020204" pitchFamily="49" charset="0"/>
              </a:rPr>
              <a:t> </a:t>
            </a:r>
            <a:r>
              <a:rPr lang="en-GB" sz="1200" dirty="0" err="1">
                <a:solidFill>
                  <a:srgbClr val="8A2BE2"/>
                </a:solidFill>
                <a:latin typeface="Lucida Console" panose="020B0609040504020204" pitchFamily="49" charset="0"/>
              </a:rPr>
              <a:t>SharePointPnPPowerShellOnline</a:t>
            </a:r>
            <a:r>
              <a:rPr lang="en-GB" sz="1200" dirty="0">
                <a:solidFill>
                  <a:srgbClr val="8A2BE2"/>
                </a:solidFill>
                <a:latin typeface="Lucida Console" panose="020B0609040504020204" pitchFamily="49" charset="0"/>
              </a:rPr>
              <a:t> </a:t>
            </a:r>
            <a:r>
              <a:rPr lang="en-GB" sz="1200" dirty="0">
                <a:solidFill>
                  <a:schemeClr val="accent5">
                    <a:lumMod val="75000"/>
                  </a:schemeClr>
                </a:solidFill>
                <a:latin typeface="Lucida Console" panose="020B0609040504020204" pitchFamily="49" charset="0"/>
              </a:rPr>
              <a:t>(old SharePoint pnp module)</a:t>
            </a:r>
            <a:endParaRPr lang="en-US" sz="1400" dirty="0">
              <a:solidFill>
                <a:schemeClr val="accent5">
                  <a:lumMod val="75000"/>
                </a:schemeClr>
              </a:solidFill>
              <a:latin typeface="Lucida Console" panose="020B0609040504020204" pitchFamily="49" charset="0"/>
            </a:endParaRPr>
          </a:p>
        </p:txBody>
      </p:sp>
      <p:sp>
        <p:nvSpPr>
          <p:cNvPr id="16" name="TextBox 15">
            <a:extLst>
              <a:ext uri="{FF2B5EF4-FFF2-40B4-BE49-F238E27FC236}">
                <a16:creationId xmlns:a16="http://schemas.microsoft.com/office/drawing/2014/main" id="{B7622422-6B62-4D71-B754-B947C2C65343}"/>
              </a:ext>
            </a:extLst>
          </p:cNvPr>
          <p:cNvSpPr txBox="1"/>
          <p:nvPr/>
        </p:nvSpPr>
        <p:spPr>
          <a:xfrm>
            <a:off x="437806" y="4392708"/>
            <a:ext cx="8498187" cy="276999"/>
          </a:xfrm>
          <a:prstGeom prst="rect">
            <a:avLst/>
          </a:prstGeom>
          <a:noFill/>
        </p:spPr>
        <p:txBody>
          <a:bodyPr wrap="square">
            <a:spAutoFit/>
          </a:bodyPr>
          <a:lstStyle/>
          <a:p>
            <a:r>
              <a:rPr lang="en-GB" sz="1200" dirty="0">
                <a:solidFill>
                  <a:srgbClr val="0000FF"/>
                </a:solidFill>
                <a:latin typeface="Lucida Console" panose="020B0609040504020204" pitchFamily="49" charset="0"/>
              </a:rPr>
              <a:t>Uninstall-Module</a:t>
            </a:r>
            <a:r>
              <a:rPr lang="en-GB" sz="1200" dirty="0">
                <a:solidFill>
                  <a:prstClr val="black"/>
                </a:solidFill>
                <a:latin typeface="Lucida Console" panose="020B0609040504020204" pitchFamily="49" charset="0"/>
              </a:rPr>
              <a:t> </a:t>
            </a:r>
            <a:r>
              <a:rPr lang="en-GB" sz="1200" dirty="0">
                <a:solidFill>
                  <a:srgbClr val="000080"/>
                </a:solidFill>
                <a:latin typeface="Lucida Console" panose="020B0609040504020204" pitchFamily="49" charset="0"/>
              </a:rPr>
              <a:t>-Name</a:t>
            </a:r>
            <a:r>
              <a:rPr lang="en-GB" sz="1200" dirty="0">
                <a:solidFill>
                  <a:prstClr val="black"/>
                </a:solidFill>
                <a:latin typeface="Lucida Console" panose="020B0609040504020204" pitchFamily="49" charset="0"/>
              </a:rPr>
              <a:t> </a:t>
            </a:r>
            <a:r>
              <a:rPr lang="en-GB" sz="1200" dirty="0" err="1">
                <a:solidFill>
                  <a:srgbClr val="8A2BE2"/>
                </a:solidFill>
                <a:latin typeface="Lucida Console" panose="020B0609040504020204" pitchFamily="49" charset="0"/>
              </a:rPr>
              <a:t>SharePointPnPPowerShellOnline</a:t>
            </a:r>
            <a:r>
              <a:rPr lang="en-GB" sz="1200" dirty="0">
                <a:solidFill>
                  <a:srgbClr val="8A2BE2"/>
                </a:solidFill>
                <a:latin typeface="Lucida Console" panose="020B0609040504020204" pitchFamily="49" charset="0"/>
              </a:rPr>
              <a:t> </a:t>
            </a:r>
          </a:p>
        </p:txBody>
      </p:sp>
      <p:sp>
        <p:nvSpPr>
          <p:cNvPr id="17" name="TextBox 16">
            <a:extLst>
              <a:ext uri="{FF2B5EF4-FFF2-40B4-BE49-F238E27FC236}">
                <a16:creationId xmlns:a16="http://schemas.microsoft.com/office/drawing/2014/main" id="{DBBAA0DC-F6D9-453F-B12A-8EC3FBAF5AD2}"/>
              </a:ext>
            </a:extLst>
          </p:cNvPr>
          <p:cNvSpPr txBox="1"/>
          <p:nvPr/>
        </p:nvSpPr>
        <p:spPr>
          <a:xfrm>
            <a:off x="437806" y="4101394"/>
            <a:ext cx="1596399" cy="307777"/>
          </a:xfrm>
          <a:prstGeom prst="rect">
            <a:avLst/>
          </a:prstGeom>
          <a:noFill/>
        </p:spPr>
        <p:txBody>
          <a:bodyPr wrap="none" rtlCol="0">
            <a:spAutoFit/>
          </a:bodyPr>
          <a:lstStyle/>
          <a:p>
            <a:r>
              <a:rPr lang="en-GB" sz="1400" b="1" u="sng" dirty="0"/>
              <a:t>Uninstall a Module</a:t>
            </a:r>
          </a:p>
        </p:txBody>
      </p:sp>
      <p:sp>
        <p:nvSpPr>
          <p:cNvPr id="18" name="TextBox 17">
            <a:extLst>
              <a:ext uri="{FF2B5EF4-FFF2-40B4-BE49-F238E27FC236}">
                <a16:creationId xmlns:a16="http://schemas.microsoft.com/office/drawing/2014/main" id="{0CD83114-811C-4A24-A897-8EE8F959E40B}"/>
              </a:ext>
            </a:extLst>
          </p:cNvPr>
          <p:cNvSpPr txBox="1"/>
          <p:nvPr/>
        </p:nvSpPr>
        <p:spPr>
          <a:xfrm>
            <a:off x="437806" y="4621749"/>
            <a:ext cx="6094324" cy="307777"/>
          </a:xfrm>
          <a:prstGeom prst="rect">
            <a:avLst/>
          </a:prstGeom>
          <a:noFill/>
        </p:spPr>
        <p:txBody>
          <a:bodyPr wrap="square">
            <a:spAutoFit/>
          </a:bodyPr>
          <a:lstStyle/>
          <a:p>
            <a:r>
              <a:rPr lang="en-GB" sz="1400" b="0" i="0" dirty="0">
                <a:solidFill>
                  <a:srgbClr val="0101FD"/>
                </a:solidFill>
                <a:effectLst/>
                <a:latin typeface="SFMono-Regular"/>
              </a:rPr>
              <a:t>Get-</a:t>
            </a:r>
            <a:r>
              <a:rPr lang="en-GB" sz="1400" b="0" i="0" dirty="0" err="1">
                <a:solidFill>
                  <a:srgbClr val="0101FD"/>
                </a:solidFill>
                <a:effectLst/>
                <a:latin typeface="SFMono-Regular"/>
              </a:rPr>
              <a:t>InstalledModule</a:t>
            </a:r>
            <a:endParaRPr lang="en-GB" sz="1400" dirty="0"/>
          </a:p>
        </p:txBody>
      </p:sp>
      <p:sp>
        <p:nvSpPr>
          <p:cNvPr id="14" name="TextBox 13">
            <a:extLst>
              <a:ext uri="{FF2B5EF4-FFF2-40B4-BE49-F238E27FC236}">
                <a16:creationId xmlns:a16="http://schemas.microsoft.com/office/drawing/2014/main" id="{905F9315-418A-4FE3-9E2F-AEFB6B9BBFDF}"/>
              </a:ext>
            </a:extLst>
          </p:cNvPr>
          <p:cNvSpPr txBox="1"/>
          <p:nvPr/>
        </p:nvSpPr>
        <p:spPr>
          <a:xfrm>
            <a:off x="437806" y="5830623"/>
            <a:ext cx="1210781" cy="338554"/>
          </a:xfrm>
          <a:prstGeom prst="rect">
            <a:avLst/>
          </a:prstGeom>
          <a:noFill/>
        </p:spPr>
        <p:txBody>
          <a:bodyPr wrap="none" rtlCol="0">
            <a:spAutoFit/>
          </a:bodyPr>
          <a:lstStyle/>
          <a:p>
            <a:r>
              <a:rPr lang="en-GB" sz="1600" b="1" dirty="0">
                <a:solidFill>
                  <a:schemeClr val="accent5">
                    <a:lumMod val="75000"/>
                  </a:schemeClr>
                </a:solidFill>
              </a:rPr>
              <a:t>574 cmdlets</a:t>
            </a:r>
          </a:p>
        </p:txBody>
      </p:sp>
      <p:sp>
        <p:nvSpPr>
          <p:cNvPr id="21" name="TextBox 20">
            <a:extLst>
              <a:ext uri="{FF2B5EF4-FFF2-40B4-BE49-F238E27FC236}">
                <a16:creationId xmlns:a16="http://schemas.microsoft.com/office/drawing/2014/main" id="{5E1CFA72-82E2-463C-8C94-671EFC692A71}"/>
              </a:ext>
            </a:extLst>
          </p:cNvPr>
          <p:cNvSpPr txBox="1"/>
          <p:nvPr/>
        </p:nvSpPr>
        <p:spPr>
          <a:xfrm>
            <a:off x="437806" y="5175324"/>
            <a:ext cx="10866590" cy="461665"/>
          </a:xfrm>
          <a:prstGeom prst="rect">
            <a:avLst/>
          </a:prstGeom>
          <a:noFill/>
        </p:spPr>
        <p:txBody>
          <a:bodyPr wrap="square">
            <a:spAutoFit/>
          </a:bodyPr>
          <a:lstStyle/>
          <a:p>
            <a:r>
              <a:rPr lang="en-GB" sz="1000" dirty="0"/>
              <a:t> </a:t>
            </a:r>
            <a:r>
              <a:rPr lang="en-GB" sz="1200" dirty="0">
                <a:solidFill>
                  <a:srgbClr val="0000FF"/>
                </a:solidFill>
                <a:latin typeface="Lucida Console" panose="020B0609040504020204" pitchFamily="49" charset="0"/>
              </a:rPr>
              <a:t>Get-</a:t>
            </a:r>
            <a:r>
              <a:rPr lang="en-GB" sz="1200" dirty="0" err="1">
                <a:solidFill>
                  <a:srgbClr val="0000FF"/>
                </a:solidFill>
                <a:latin typeface="Lucida Console" panose="020B0609040504020204" pitchFamily="49" charset="0"/>
              </a:rPr>
              <a:t>InstalledModule</a:t>
            </a:r>
            <a:r>
              <a:rPr lang="en-GB" sz="1200" dirty="0">
                <a:solidFill>
                  <a:prstClr val="black"/>
                </a:solidFill>
                <a:latin typeface="Lucida Console" panose="020B0609040504020204" pitchFamily="49" charset="0"/>
              </a:rPr>
              <a:t>  </a:t>
            </a:r>
            <a:r>
              <a:rPr lang="en-GB" sz="1200" dirty="0">
                <a:solidFill>
                  <a:srgbClr val="A9A9A9"/>
                </a:solidFill>
                <a:latin typeface="Lucida Console" panose="020B0609040504020204" pitchFamily="49" charset="0"/>
              </a:rPr>
              <a:t>|</a:t>
            </a:r>
            <a:r>
              <a:rPr lang="en-GB" sz="1200" dirty="0">
                <a:solidFill>
                  <a:prstClr val="black"/>
                </a:solidFill>
                <a:latin typeface="Lucida Console" panose="020B0609040504020204" pitchFamily="49" charset="0"/>
              </a:rPr>
              <a:t> </a:t>
            </a:r>
            <a:r>
              <a:rPr lang="en-GB" sz="1200" dirty="0">
                <a:solidFill>
                  <a:srgbClr val="0000FF"/>
                </a:solidFill>
                <a:latin typeface="Lucida Console" panose="020B0609040504020204" pitchFamily="49" charset="0"/>
              </a:rPr>
              <a:t>Select</a:t>
            </a:r>
            <a:r>
              <a:rPr lang="en-GB" sz="1200" dirty="0">
                <a:solidFill>
                  <a:prstClr val="black"/>
                </a:solidFill>
                <a:latin typeface="Lucida Console" panose="020B0609040504020204" pitchFamily="49" charset="0"/>
              </a:rPr>
              <a:t> </a:t>
            </a:r>
            <a:r>
              <a:rPr lang="en-GB" sz="1200" dirty="0">
                <a:solidFill>
                  <a:srgbClr val="8A2BE2"/>
                </a:solidFill>
                <a:latin typeface="Lucida Console" panose="020B0609040504020204" pitchFamily="49" charset="0"/>
              </a:rPr>
              <a:t>Name</a:t>
            </a:r>
            <a:r>
              <a:rPr lang="en-GB" sz="1200" dirty="0">
                <a:solidFill>
                  <a:srgbClr val="A9A9A9"/>
                </a:solidFill>
                <a:latin typeface="Lucida Console" panose="020B0609040504020204" pitchFamily="49" charset="0"/>
              </a:rPr>
              <a:t>,</a:t>
            </a:r>
            <a:r>
              <a:rPr lang="en-GB" sz="1200" dirty="0">
                <a:solidFill>
                  <a:prstClr val="black"/>
                </a:solidFill>
                <a:latin typeface="Lucida Console" panose="020B0609040504020204" pitchFamily="49" charset="0"/>
              </a:rPr>
              <a:t> </a:t>
            </a:r>
            <a:r>
              <a:rPr lang="en-GB" sz="1200" dirty="0" err="1">
                <a:solidFill>
                  <a:srgbClr val="8A2BE2"/>
                </a:solidFill>
                <a:latin typeface="Lucida Console" panose="020B0609040504020204" pitchFamily="49" charset="0"/>
              </a:rPr>
              <a:t>HelpUri</a:t>
            </a:r>
            <a:r>
              <a:rPr lang="en-GB" sz="1200" dirty="0">
                <a:solidFill>
                  <a:prstClr val="black"/>
                </a:solidFill>
                <a:latin typeface="Lucida Console" panose="020B0609040504020204" pitchFamily="49" charset="0"/>
              </a:rPr>
              <a:t> </a:t>
            </a:r>
            <a:r>
              <a:rPr lang="en-GB" sz="1200" dirty="0">
                <a:solidFill>
                  <a:srgbClr val="A9A9A9"/>
                </a:solidFill>
                <a:latin typeface="Lucida Console" panose="020B0609040504020204" pitchFamily="49" charset="0"/>
              </a:rPr>
              <a:t>|</a:t>
            </a:r>
            <a:r>
              <a:rPr lang="en-GB" sz="1200" dirty="0">
                <a:solidFill>
                  <a:prstClr val="black"/>
                </a:solidFill>
                <a:latin typeface="Lucida Console" panose="020B0609040504020204" pitchFamily="49" charset="0"/>
              </a:rPr>
              <a:t> </a:t>
            </a:r>
            <a:r>
              <a:rPr lang="en-GB" sz="1200" dirty="0">
                <a:solidFill>
                  <a:srgbClr val="0000FF"/>
                </a:solidFill>
                <a:latin typeface="Lucida Console" panose="020B0609040504020204" pitchFamily="49" charset="0"/>
              </a:rPr>
              <a:t>Export-Csv</a:t>
            </a:r>
            <a:r>
              <a:rPr lang="en-GB" sz="1200" dirty="0">
                <a:solidFill>
                  <a:prstClr val="black"/>
                </a:solidFill>
                <a:latin typeface="Lucida Console" panose="020B0609040504020204" pitchFamily="49" charset="0"/>
              </a:rPr>
              <a:t> </a:t>
            </a:r>
            <a:r>
              <a:rPr lang="en-GB" sz="1200" dirty="0">
                <a:solidFill>
                  <a:srgbClr val="000080"/>
                </a:solidFill>
                <a:latin typeface="Lucida Console" panose="020B0609040504020204" pitchFamily="49" charset="0"/>
              </a:rPr>
              <a:t>-</a:t>
            </a:r>
            <a:r>
              <a:rPr lang="en-GB" sz="1200" dirty="0" err="1">
                <a:solidFill>
                  <a:srgbClr val="000080"/>
                </a:solidFill>
                <a:latin typeface="Lucida Console" panose="020B0609040504020204" pitchFamily="49" charset="0"/>
              </a:rPr>
              <a:t>LiteralPath</a:t>
            </a:r>
            <a:r>
              <a:rPr lang="en-GB" sz="1200" dirty="0">
                <a:solidFill>
                  <a:prstClr val="black"/>
                </a:solidFill>
                <a:latin typeface="Lucida Console" panose="020B0609040504020204" pitchFamily="49" charset="0"/>
              </a:rPr>
              <a:t> </a:t>
            </a:r>
            <a:r>
              <a:rPr lang="en-GB" sz="1200" dirty="0">
                <a:solidFill>
                  <a:srgbClr val="8A2BE2"/>
                </a:solidFill>
                <a:latin typeface="Lucida Console" panose="020B0609040504020204" pitchFamily="49" charset="0"/>
              </a:rPr>
              <a:t>c:\jenkins\listofcommants.csv</a:t>
            </a:r>
            <a:r>
              <a:rPr lang="en-GB" sz="1200" dirty="0">
                <a:solidFill>
                  <a:prstClr val="black"/>
                </a:solidFill>
                <a:latin typeface="Lucida Console" panose="020B0609040504020204" pitchFamily="49" charset="0"/>
              </a:rPr>
              <a:t> </a:t>
            </a:r>
            <a:r>
              <a:rPr lang="en-GB" sz="1200" dirty="0">
                <a:solidFill>
                  <a:srgbClr val="000080"/>
                </a:solidFill>
                <a:latin typeface="Lucida Console" panose="020B0609040504020204" pitchFamily="49" charset="0"/>
              </a:rPr>
              <a:t>-</a:t>
            </a:r>
            <a:r>
              <a:rPr lang="en-GB" sz="1200" dirty="0" err="1">
                <a:solidFill>
                  <a:srgbClr val="000080"/>
                </a:solidFill>
                <a:latin typeface="Lucida Console" panose="020B0609040504020204" pitchFamily="49" charset="0"/>
              </a:rPr>
              <a:t>NoTypeInformation</a:t>
            </a:r>
            <a:r>
              <a:rPr lang="en-GB" sz="1200" dirty="0">
                <a:solidFill>
                  <a:prstClr val="black"/>
                </a:solidFill>
                <a:latin typeface="Lucida Console" panose="020B0609040504020204" pitchFamily="49" charset="0"/>
              </a:rPr>
              <a:t>  </a:t>
            </a:r>
          </a:p>
        </p:txBody>
      </p:sp>
    </p:spTree>
    <p:extLst>
      <p:ext uri="{BB962C8B-B14F-4D97-AF65-F5344CB8AC3E}">
        <p14:creationId xmlns:p14="http://schemas.microsoft.com/office/powerpoint/2010/main" val="38957382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First Time connect PnP </a:t>
            </a:r>
            <a:r>
              <a:rPr kumimoji="0" lang="en-US" sz="3600" b="0" i="0" u="none" strike="noStrike" kern="1200" cap="none" spc="0" normalizeH="0" baseline="0" noProof="0" dirty="0" err="1">
                <a:ln>
                  <a:noFill/>
                </a:ln>
                <a:solidFill>
                  <a:prstClr val="black"/>
                </a:solidFill>
                <a:effectLst/>
                <a:uLnTx/>
                <a:uFillTx/>
                <a:latin typeface="Segoe UI Semibold" panose="020B0702040204020203" pitchFamily="34" charset="0"/>
                <a:ea typeface="+mj-ea"/>
                <a:cs typeface="Segoe UI Semibold" panose="020B0702040204020203" pitchFamily="34" charset="0"/>
              </a:rPr>
              <a:t>Powershell</a:t>
            </a: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 </a:t>
            </a:r>
          </a:p>
        </p:txBody>
      </p:sp>
      <p:sp>
        <p:nvSpPr>
          <p:cNvPr id="12" name="Rectangle 11">
            <a:extLst>
              <a:ext uri="{FF2B5EF4-FFF2-40B4-BE49-F238E27FC236}">
                <a16:creationId xmlns:a16="http://schemas.microsoft.com/office/drawing/2014/main" id="{D3147C10-F125-4A7B-A290-1CAC59AA4873}"/>
              </a:ext>
            </a:extLst>
          </p:cNvPr>
          <p:cNvSpPr/>
          <p:nvPr/>
        </p:nvSpPr>
        <p:spPr>
          <a:xfrm>
            <a:off x="519743" y="1411214"/>
            <a:ext cx="8524946" cy="3830279"/>
          </a:xfrm>
          <a:prstGeom prst="rect">
            <a:avLst/>
          </a:prstGeom>
        </p:spPr>
        <p:txBody>
          <a:bodyPr wrap="square">
            <a:spAutoFit/>
          </a:bodyPr>
          <a:lstStyle/>
          <a:p>
            <a:pPr algn="just">
              <a:lnSpc>
                <a:spcPct val="150000"/>
              </a:lnSpc>
              <a:defRPr/>
            </a:pPr>
            <a:r>
              <a:rPr lang="en-US" sz="2000" dirty="0"/>
              <a:t>You have to connect with </a:t>
            </a:r>
            <a:r>
              <a:rPr lang="en-US" dirty="0">
                <a:solidFill>
                  <a:schemeClr val="accent5">
                    <a:lumMod val="75000"/>
                  </a:schemeClr>
                </a:solidFill>
              </a:rPr>
              <a:t>Connect-</a:t>
            </a:r>
            <a:r>
              <a:rPr lang="en-US" dirty="0" err="1">
                <a:solidFill>
                  <a:schemeClr val="accent5">
                    <a:lumMod val="75000"/>
                  </a:schemeClr>
                </a:solidFill>
              </a:rPr>
              <a:t>PnPOnline</a:t>
            </a:r>
            <a:r>
              <a:rPr lang="en-US" dirty="0">
                <a:solidFill>
                  <a:schemeClr val="accent5">
                    <a:lumMod val="75000"/>
                  </a:schemeClr>
                </a:solidFill>
              </a:rPr>
              <a:t> -</a:t>
            </a:r>
            <a:r>
              <a:rPr lang="en-US" dirty="0" err="1">
                <a:solidFill>
                  <a:schemeClr val="accent5">
                    <a:lumMod val="75000"/>
                  </a:schemeClr>
                </a:solidFill>
              </a:rPr>
              <a:t>Url</a:t>
            </a:r>
            <a:r>
              <a:rPr lang="en-US" dirty="0">
                <a:solidFill>
                  <a:schemeClr val="accent5">
                    <a:lumMod val="75000"/>
                  </a:schemeClr>
                </a:solidFill>
              </a:rPr>
              <a:t> &lt;</a:t>
            </a:r>
            <a:r>
              <a:rPr lang="en-US" dirty="0" err="1">
                <a:solidFill>
                  <a:schemeClr val="accent5">
                    <a:lumMod val="75000"/>
                  </a:schemeClr>
                </a:solidFill>
              </a:rPr>
              <a:t>url</a:t>
            </a:r>
            <a:r>
              <a:rPr lang="en-US" dirty="0">
                <a:solidFill>
                  <a:schemeClr val="accent5">
                    <a:lumMod val="75000"/>
                  </a:schemeClr>
                </a:solidFill>
              </a:rPr>
              <a:t>&gt; -</a:t>
            </a:r>
            <a:r>
              <a:rPr lang="en-US" dirty="0" err="1">
                <a:solidFill>
                  <a:schemeClr val="accent5">
                    <a:lumMod val="75000"/>
                  </a:schemeClr>
                </a:solidFill>
              </a:rPr>
              <a:t>PnPManagementShell</a:t>
            </a:r>
            <a:r>
              <a:rPr lang="en-US" sz="2000" dirty="0"/>
              <a:t> and then you will receive a code to enter on </a:t>
            </a:r>
            <a:r>
              <a:rPr lang="en-US" sz="2000" dirty="0">
                <a:hlinkClick r:id="rId3"/>
              </a:rPr>
              <a:t>https://microsoft.com/devicelogin</a:t>
            </a:r>
            <a:r>
              <a:rPr lang="en-US" sz="2000" dirty="0"/>
              <a:t> , where you will need to login with credentials for an account that must have the Application Admin role assigned to them in the Admin Center, and then you can consent to give PnP Management Shell access to your tenant.</a:t>
            </a:r>
          </a:p>
          <a:p>
            <a:pPr algn="just">
              <a:lnSpc>
                <a:spcPct val="150000"/>
              </a:lnSpc>
              <a:defRPr/>
            </a:pPr>
            <a:endParaRPr lang="en-US" sz="2000" dirty="0"/>
          </a:p>
          <a:p>
            <a:pPr algn="just">
              <a:lnSpc>
                <a:spcPct val="150000"/>
              </a:lnSpc>
              <a:defRPr/>
            </a:pPr>
            <a:r>
              <a:rPr lang="en-US" sz="1200" dirty="0">
                <a:solidFill>
                  <a:srgbClr val="0000FF"/>
                </a:solidFill>
                <a:latin typeface="Lucida Console" panose="020B0609040504020204" pitchFamily="49" charset="0"/>
              </a:rPr>
              <a:t>Connect-</a:t>
            </a:r>
            <a:r>
              <a:rPr lang="en-US" sz="1200" dirty="0" err="1">
                <a:solidFill>
                  <a:srgbClr val="0000FF"/>
                </a:solidFill>
                <a:latin typeface="Lucida Console" panose="020B0609040504020204" pitchFamily="49" charset="0"/>
              </a:rPr>
              <a:t>PnPOnline</a:t>
            </a:r>
            <a:r>
              <a:rPr lang="en-US" sz="1200" dirty="0">
                <a:solidFill>
                  <a:prstClr val="black"/>
                </a:solidFill>
                <a:latin typeface="Lucida Console" panose="020B0609040504020204" pitchFamily="49" charset="0"/>
              </a:rPr>
              <a:t> </a:t>
            </a:r>
            <a:r>
              <a:rPr lang="en-US" sz="1200" dirty="0">
                <a:solidFill>
                  <a:srgbClr val="000080"/>
                </a:solidFill>
                <a:latin typeface="Lucida Console" panose="020B0609040504020204" pitchFamily="49" charset="0"/>
              </a:rPr>
              <a:t>-</a:t>
            </a:r>
            <a:r>
              <a:rPr lang="en-US" sz="1200" dirty="0" err="1">
                <a:solidFill>
                  <a:srgbClr val="000080"/>
                </a:solidFill>
                <a:latin typeface="Lucida Console" panose="020B0609040504020204" pitchFamily="49" charset="0"/>
              </a:rPr>
              <a:t>Url</a:t>
            </a:r>
            <a:r>
              <a:rPr lang="en-US" sz="1200" dirty="0">
                <a:solidFill>
                  <a:prstClr val="black"/>
                </a:solidFill>
                <a:latin typeface="Lucida Console" panose="020B0609040504020204" pitchFamily="49" charset="0"/>
              </a:rPr>
              <a:t> </a:t>
            </a:r>
            <a:r>
              <a:rPr lang="en-US" sz="1200" dirty="0">
                <a:solidFill>
                  <a:srgbClr val="8A2BE2"/>
                </a:solidFill>
                <a:latin typeface="Lucida Console" panose="020B0609040504020204" pitchFamily="49" charset="0"/>
              </a:rPr>
              <a:t>https://jenkinsnsmmc.sharepoint.com/sites/MMCTrainingTeamSite</a:t>
            </a:r>
            <a:r>
              <a:rPr lang="en-US" sz="1200" dirty="0">
                <a:solidFill>
                  <a:prstClr val="black"/>
                </a:solidFill>
                <a:latin typeface="Lucida Console" panose="020B0609040504020204" pitchFamily="49" charset="0"/>
              </a:rPr>
              <a:t> </a:t>
            </a:r>
            <a:r>
              <a:rPr lang="en-US" sz="1200" dirty="0">
                <a:solidFill>
                  <a:srgbClr val="000080"/>
                </a:solidFill>
                <a:latin typeface="Lucida Console" panose="020B0609040504020204" pitchFamily="49" charset="0"/>
              </a:rPr>
              <a:t>-</a:t>
            </a:r>
            <a:r>
              <a:rPr lang="en-US" sz="1200" dirty="0" err="1">
                <a:solidFill>
                  <a:srgbClr val="000080"/>
                </a:solidFill>
                <a:latin typeface="Lucida Console" panose="020B0609040504020204" pitchFamily="49" charset="0"/>
              </a:rPr>
              <a:t>PnPManagementShell</a:t>
            </a:r>
            <a:r>
              <a:rPr lang="en-US" sz="1200" dirty="0">
                <a:solidFill>
                  <a:srgbClr val="000080"/>
                </a:solidFill>
                <a:latin typeface="Lucida Console" panose="020B0609040504020204" pitchFamily="49" charset="0"/>
              </a:rPr>
              <a:t> </a:t>
            </a:r>
          </a:p>
          <a:p>
            <a:pPr algn="just">
              <a:lnSpc>
                <a:spcPct val="150000"/>
              </a:lnSpc>
              <a:defRPr/>
            </a:pPr>
            <a:endParaRPr lang="en-US" sz="2000" dirty="0"/>
          </a:p>
        </p:txBody>
      </p:sp>
      <p:pic>
        <p:nvPicPr>
          <p:cNvPr id="6" name="Picture 5">
            <a:extLst>
              <a:ext uri="{FF2B5EF4-FFF2-40B4-BE49-F238E27FC236}">
                <a16:creationId xmlns:a16="http://schemas.microsoft.com/office/drawing/2014/main" id="{453F133C-956B-4199-82D6-86F0C118479B}"/>
              </a:ext>
            </a:extLst>
          </p:cNvPr>
          <p:cNvPicPr>
            <a:picLocks noChangeAspect="1"/>
          </p:cNvPicPr>
          <p:nvPr/>
        </p:nvPicPr>
        <p:blipFill>
          <a:blip r:embed="rId4"/>
          <a:stretch>
            <a:fillRect/>
          </a:stretch>
        </p:blipFill>
        <p:spPr>
          <a:xfrm>
            <a:off x="9044689" y="103576"/>
            <a:ext cx="1941507" cy="6307273"/>
          </a:xfrm>
          <a:prstGeom prst="rect">
            <a:avLst/>
          </a:prstGeom>
        </p:spPr>
      </p:pic>
    </p:spTree>
    <p:extLst>
      <p:ext uri="{BB962C8B-B14F-4D97-AF65-F5344CB8AC3E}">
        <p14:creationId xmlns:p14="http://schemas.microsoft.com/office/powerpoint/2010/main" val="25472384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Connect SharePoint Online service </a:t>
            </a:r>
          </a:p>
        </p:txBody>
      </p:sp>
      <p:sp>
        <p:nvSpPr>
          <p:cNvPr id="12" name="Rectangle 11">
            <a:extLst>
              <a:ext uri="{FF2B5EF4-FFF2-40B4-BE49-F238E27FC236}">
                <a16:creationId xmlns:a16="http://schemas.microsoft.com/office/drawing/2014/main" id="{D3147C10-F125-4A7B-A290-1CAC59AA4873}"/>
              </a:ext>
            </a:extLst>
          </p:cNvPr>
          <p:cNvSpPr/>
          <p:nvPr/>
        </p:nvSpPr>
        <p:spPr>
          <a:xfrm>
            <a:off x="519743" y="1411214"/>
            <a:ext cx="10658330" cy="506292"/>
          </a:xfrm>
          <a:prstGeom prst="rect">
            <a:avLst/>
          </a:prstGeom>
        </p:spPr>
        <p:txBody>
          <a:bodyPr wrap="square">
            <a:spAutoFit/>
          </a:bodyPr>
          <a:lstStyle/>
          <a:p>
            <a:pPr>
              <a:lnSpc>
                <a:spcPct val="150000"/>
              </a:lnSpc>
              <a:defRPr/>
            </a:pPr>
            <a:r>
              <a:rPr lang="en-US" sz="2000" dirty="0"/>
              <a:t>Connect SharePoint Online service</a:t>
            </a:r>
          </a:p>
        </p:txBody>
      </p:sp>
      <p:sp>
        <p:nvSpPr>
          <p:cNvPr id="5" name="TextBox 4">
            <a:extLst>
              <a:ext uri="{FF2B5EF4-FFF2-40B4-BE49-F238E27FC236}">
                <a16:creationId xmlns:a16="http://schemas.microsoft.com/office/drawing/2014/main" id="{47F7057A-7CDE-4772-A7B1-8BF3AC0F1E11}"/>
              </a:ext>
            </a:extLst>
          </p:cNvPr>
          <p:cNvSpPr txBox="1"/>
          <p:nvPr/>
        </p:nvSpPr>
        <p:spPr>
          <a:xfrm>
            <a:off x="950272" y="2129250"/>
            <a:ext cx="9051425" cy="307777"/>
          </a:xfrm>
          <a:prstGeom prst="rect">
            <a:avLst/>
          </a:prstGeom>
          <a:noFill/>
        </p:spPr>
        <p:txBody>
          <a:bodyPr wrap="square">
            <a:spAutoFit/>
          </a:bodyPr>
          <a:lstStyle/>
          <a:p>
            <a:r>
              <a:rPr lang="en-US" sz="1400" b="0" i="0" dirty="0">
                <a:solidFill>
                  <a:srgbClr val="0101FD"/>
                </a:solidFill>
                <a:effectLst/>
                <a:latin typeface="SFMono-Regular"/>
              </a:rPr>
              <a:t>Connect-</a:t>
            </a:r>
            <a:r>
              <a:rPr lang="en-US" sz="1400" b="0" i="0" dirty="0" err="1">
                <a:solidFill>
                  <a:srgbClr val="0101FD"/>
                </a:solidFill>
                <a:effectLst/>
                <a:latin typeface="SFMono-Regular"/>
              </a:rPr>
              <a:t>PnPOnline</a:t>
            </a:r>
            <a:r>
              <a:rPr lang="en-US" sz="1400" b="0" i="0" dirty="0">
                <a:solidFill>
                  <a:srgbClr val="006881"/>
                </a:solidFill>
                <a:effectLst/>
                <a:latin typeface="SFMono-Regular"/>
              </a:rPr>
              <a:t> -</a:t>
            </a:r>
            <a:r>
              <a:rPr lang="en-US" sz="1400" b="0" i="0" dirty="0" err="1">
                <a:solidFill>
                  <a:srgbClr val="006881"/>
                </a:solidFill>
                <a:effectLst/>
                <a:latin typeface="SFMono-Regular"/>
              </a:rPr>
              <a:t>Url</a:t>
            </a:r>
            <a:r>
              <a:rPr lang="en-US" sz="1400" b="0" i="0" dirty="0">
                <a:solidFill>
                  <a:srgbClr val="171717"/>
                </a:solidFill>
                <a:effectLst/>
                <a:latin typeface="SFMono-Regular"/>
              </a:rPr>
              <a:t> </a:t>
            </a:r>
            <a:r>
              <a:rPr lang="en-US" sz="1400" b="0" i="0" dirty="0">
                <a:solidFill>
                  <a:srgbClr val="A31515"/>
                </a:solidFill>
                <a:effectLst/>
                <a:latin typeface="SFMono-Regular"/>
              </a:rPr>
              <a:t>"https://contoso.sharepoint.com"</a:t>
            </a:r>
            <a:endParaRPr lang="en-GB" sz="1400" dirty="0"/>
          </a:p>
        </p:txBody>
      </p:sp>
      <p:sp>
        <p:nvSpPr>
          <p:cNvPr id="7" name="TextBox 6">
            <a:extLst>
              <a:ext uri="{FF2B5EF4-FFF2-40B4-BE49-F238E27FC236}">
                <a16:creationId xmlns:a16="http://schemas.microsoft.com/office/drawing/2014/main" id="{BD6A46C6-C6F5-4D8B-942B-6505F4C00B23}"/>
              </a:ext>
            </a:extLst>
          </p:cNvPr>
          <p:cNvSpPr txBox="1"/>
          <p:nvPr/>
        </p:nvSpPr>
        <p:spPr>
          <a:xfrm>
            <a:off x="950275" y="2892043"/>
            <a:ext cx="11316385" cy="892552"/>
          </a:xfrm>
          <a:prstGeom prst="rect">
            <a:avLst/>
          </a:prstGeom>
          <a:noFill/>
        </p:spPr>
        <p:txBody>
          <a:bodyPr wrap="square">
            <a:spAutoFit/>
          </a:bodyPr>
          <a:lstStyle/>
          <a:p>
            <a:r>
              <a:rPr lang="en-US" sz="1600" b="1" u="sng" dirty="0"/>
              <a:t>Example:</a:t>
            </a:r>
          </a:p>
          <a:p>
            <a:r>
              <a:rPr lang="en-US" sz="1200" dirty="0">
                <a:solidFill>
                  <a:srgbClr val="0000FF"/>
                </a:solidFill>
                <a:latin typeface="Lucida Console" panose="020B0609040504020204" pitchFamily="49" charset="0"/>
              </a:rPr>
              <a:t>Connect-</a:t>
            </a:r>
            <a:r>
              <a:rPr lang="en-US" sz="1200" dirty="0" err="1">
                <a:solidFill>
                  <a:srgbClr val="0000FF"/>
                </a:solidFill>
                <a:latin typeface="Lucida Console" panose="020B0609040504020204" pitchFamily="49" charset="0"/>
              </a:rPr>
              <a:t>PnPOnline</a:t>
            </a:r>
            <a:r>
              <a:rPr lang="en-US" sz="1200" dirty="0">
                <a:solidFill>
                  <a:prstClr val="black"/>
                </a:solidFill>
                <a:latin typeface="Lucida Console" panose="020B0609040504020204" pitchFamily="49" charset="0"/>
              </a:rPr>
              <a:t> </a:t>
            </a:r>
            <a:r>
              <a:rPr lang="en-US" sz="1200" dirty="0">
                <a:solidFill>
                  <a:srgbClr val="000080"/>
                </a:solidFill>
                <a:latin typeface="Lucida Console" panose="020B0609040504020204" pitchFamily="49" charset="0"/>
              </a:rPr>
              <a:t>-</a:t>
            </a:r>
            <a:r>
              <a:rPr lang="en-US" sz="1200" dirty="0" err="1">
                <a:solidFill>
                  <a:srgbClr val="000080"/>
                </a:solidFill>
                <a:latin typeface="Lucida Console" panose="020B0609040504020204" pitchFamily="49" charset="0"/>
              </a:rPr>
              <a:t>Url</a:t>
            </a:r>
            <a:r>
              <a:rPr lang="en-US" sz="1200" dirty="0">
                <a:solidFill>
                  <a:prstClr val="black"/>
                </a:solidFill>
                <a:latin typeface="Lucida Console" panose="020B0609040504020204" pitchFamily="49" charset="0"/>
              </a:rPr>
              <a:t> </a:t>
            </a:r>
            <a:r>
              <a:rPr lang="en-US" sz="1200" dirty="0">
                <a:solidFill>
                  <a:srgbClr val="8A2BE2"/>
                </a:solidFill>
                <a:latin typeface="Lucida Console" panose="020B0609040504020204" pitchFamily="49" charset="0"/>
              </a:rPr>
              <a:t>https://jenkinsnsmmc.sharepoint.com/sites/MMCTrainingTeamSite</a:t>
            </a:r>
            <a:endParaRPr lang="en-US" sz="1200" dirty="0">
              <a:solidFill>
                <a:prstClr val="black"/>
              </a:solidFill>
              <a:latin typeface="Lucida Console" panose="020B0609040504020204" pitchFamily="49" charset="0"/>
            </a:endParaRPr>
          </a:p>
          <a:p>
            <a:r>
              <a:rPr lang="en-GB" sz="1200" dirty="0">
                <a:solidFill>
                  <a:srgbClr val="0000FF"/>
                </a:solidFill>
                <a:latin typeface="Lucida Console" panose="020B0609040504020204" pitchFamily="49" charset="0"/>
              </a:rPr>
              <a:t>Get-</a:t>
            </a:r>
            <a:r>
              <a:rPr lang="en-GB" sz="1200" dirty="0" err="1">
                <a:solidFill>
                  <a:srgbClr val="0000FF"/>
                </a:solidFill>
                <a:latin typeface="Lucida Console" panose="020B0609040504020204" pitchFamily="49" charset="0"/>
              </a:rPr>
              <a:t>PnPListItem</a:t>
            </a:r>
            <a:r>
              <a:rPr lang="en-GB" sz="1200" dirty="0">
                <a:solidFill>
                  <a:prstClr val="black"/>
                </a:solidFill>
                <a:latin typeface="Lucida Console" panose="020B0609040504020204" pitchFamily="49" charset="0"/>
              </a:rPr>
              <a:t> </a:t>
            </a:r>
            <a:r>
              <a:rPr lang="en-GB" sz="1200" dirty="0">
                <a:solidFill>
                  <a:srgbClr val="000080"/>
                </a:solidFill>
                <a:latin typeface="Lucida Console" panose="020B0609040504020204" pitchFamily="49" charset="0"/>
              </a:rPr>
              <a:t>-List</a:t>
            </a:r>
            <a:r>
              <a:rPr lang="en-GB" sz="1200" dirty="0">
                <a:solidFill>
                  <a:prstClr val="black"/>
                </a:solidFill>
                <a:latin typeface="Lucida Console" panose="020B0609040504020204" pitchFamily="49" charset="0"/>
              </a:rPr>
              <a:t> </a:t>
            </a:r>
            <a:r>
              <a:rPr lang="en-GB" sz="1200" dirty="0" err="1">
                <a:solidFill>
                  <a:srgbClr val="8A2BE2"/>
                </a:solidFill>
                <a:latin typeface="Lucida Console" panose="020B0609040504020204" pitchFamily="49" charset="0"/>
              </a:rPr>
              <a:t>MyList</a:t>
            </a:r>
            <a:r>
              <a:rPr lang="en-GB" sz="1200" dirty="0">
                <a:solidFill>
                  <a:prstClr val="black"/>
                </a:solidFill>
                <a:latin typeface="Lucida Console" panose="020B0609040504020204" pitchFamily="49" charset="0"/>
              </a:rPr>
              <a:t> </a:t>
            </a:r>
          </a:p>
          <a:p>
            <a:r>
              <a:rPr lang="en-GB" sz="1200" dirty="0">
                <a:solidFill>
                  <a:prstClr val="black"/>
                </a:solidFill>
                <a:latin typeface="Lucida Console" panose="020B0609040504020204" pitchFamily="49" charset="0"/>
              </a:rPr>
              <a:t> </a:t>
            </a:r>
          </a:p>
        </p:txBody>
      </p:sp>
      <p:sp>
        <p:nvSpPr>
          <p:cNvPr id="8" name="TextBox 7">
            <a:extLst>
              <a:ext uri="{FF2B5EF4-FFF2-40B4-BE49-F238E27FC236}">
                <a16:creationId xmlns:a16="http://schemas.microsoft.com/office/drawing/2014/main" id="{A1A6FACE-DD37-4127-9DA2-7D3D0D3FA93F}"/>
              </a:ext>
            </a:extLst>
          </p:cNvPr>
          <p:cNvSpPr txBox="1"/>
          <p:nvPr/>
        </p:nvSpPr>
        <p:spPr>
          <a:xfrm>
            <a:off x="950272" y="4144989"/>
            <a:ext cx="9444030" cy="400110"/>
          </a:xfrm>
          <a:prstGeom prst="rect">
            <a:avLst/>
          </a:prstGeom>
          <a:noFill/>
        </p:spPr>
        <p:txBody>
          <a:bodyPr wrap="square">
            <a:spAutoFit/>
          </a:bodyPr>
          <a:lstStyle/>
          <a:p>
            <a:r>
              <a:rPr lang="en-US" sz="1100" dirty="0">
                <a:solidFill>
                  <a:srgbClr val="0000FF"/>
                </a:solidFill>
                <a:latin typeface="Lucida Console" panose="020B0609040504020204" pitchFamily="49" charset="0"/>
              </a:rPr>
              <a:t>Connect-</a:t>
            </a:r>
            <a:r>
              <a:rPr lang="en-US" sz="1100" dirty="0" err="1">
                <a:solidFill>
                  <a:srgbClr val="0000FF"/>
                </a:solidFill>
                <a:latin typeface="Lucida Console" panose="020B0609040504020204" pitchFamily="49" charset="0"/>
              </a:rPr>
              <a:t>PnPOnline</a:t>
            </a:r>
            <a:r>
              <a:rPr lang="en-US" sz="1100" dirty="0">
                <a:solidFill>
                  <a:prstClr val="black"/>
                </a:solidFill>
                <a:latin typeface="Lucida Console" panose="020B0609040504020204" pitchFamily="49" charset="0"/>
              </a:rPr>
              <a:t> </a:t>
            </a:r>
            <a:r>
              <a:rPr lang="en-US" sz="1100" dirty="0">
                <a:solidFill>
                  <a:srgbClr val="000080"/>
                </a:solidFill>
                <a:latin typeface="Lucida Console" panose="020B0609040504020204" pitchFamily="49" charset="0"/>
              </a:rPr>
              <a:t>-</a:t>
            </a:r>
            <a:r>
              <a:rPr lang="en-US" sz="1100" dirty="0" err="1">
                <a:solidFill>
                  <a:srgbClr val="000080"/>
                </a:solidFill>
                <a:latin typeface="Lucida Console" panose="020B0609040504020204" pitchFamily="49" charset="0"/>
              </a:rPr>
              <a:t>Url</a:t>
            </a:r>
            <a:r>
              <a:rPr lang="en-US" sz="1100" dirty="0">
                <a:solidFill>
                  <a:prstClr val="black"/>
                </a:solidFill>
                <a:latin typeface="Lucida Console" panose="020B0609040504020204" pitchFamily="49" charset="0"/>
              </a:rPr>
              <a:t> </a:t>
            </a:r>
            <a:r>
              <a:rPr lang="en-US" sz="1100" dirty="0">
                <a:solidFill>
                  <a:srgbClr val="8B0000"/>
                </a:solidFill>
                <a:latin typeface="Lucida Console" panose="020B0609040504020204" pitchFamily="49" charset="0"/>
              </a:rPr>
              <a:t>"https://jenkinsnsmmc.sharepoint.com/sites/</a:t>
            </a:r>
            <a:r>
              <a:rPr lang="en-US" sz="1100" dirty="0" err="1">
                <a:solidFill>
                  <a:srgbClr val="8B0000"/>
                </a:solidFill>
                <a:latin typeface="Lucida Console" panose="020B0609040504020204" pitchFamily="49" charset="0"/>
              </a:rPr>
              <a:t>MMCTrainingTeamSite</a:t>
            </a:r>
            <a:r>
              <a:rPr lang="en-US" sz="1100" dirty="0">
                <a:solidFill>
                  <a:srgbClr val="8B0000"/>
                </a:solidFill>
                <a:latin typeface="Lucida Console" panose="020B0609040504020204" pitchFamily="49" charset="0"/>
              </a:rPr>
              <a:t>"</a:t>
            </a:r>
            <a:r>
              <a:rPr lang="en-US" sz="1100" dirty="0">
                <a:solidFill>
                  <a:prstClr val="black"/>
                </a:solidFill>
                <a:latin typeface="Lucida Console" panose="020B0609040504020204" pitchFamily="49" charset="0"/>
              </a:rPr>
              <a:t> </a:t>
            </a:r>
            <a:r>
              <a:rPr lang="en-US" sz="1100" dirty="0">
                <a:solidFill>
                  <a:srgbClr val="000080"/>
                </a:solidFill>
                <a:latin typeface="Lucida Console" panose="020B0609040504020204" pitchFamily="49" charset="0"/>
              </a:rPr>
              <a:t>-</a:t>
            </a:r>
            <a:r>
              <a:rPr lang="en-US" sz="2000" dirty="0" err="1">
                <a:solidFill>
                  <a:schemeClr val="accent6">
                    <a:lumMod val="50000"/>
                  </a:schemeClr>
                </a:solidFill>
                <a:latin typeface="Lucida Console" panose="020B0609040504020204" pitchFamily="49" charset="0"/>
              </a:rPr>
              <a:t>UseWebLogin</a:t>
            </a:r>
            <a:r>
              <a:rPr lang="en-US" sz="1100" dirty="0">
                <a:solidFill>
                  <a:srgbClr val="000080"/>
                </a:solidFill>
                <a:latin typeface="Lucida Console" panose="020B0609040504020204" pitchFamily="49" charset="0"/>
              </a:rPr>
              <a:t> </a:t>
            </a:r>
            <a:endParaRPr lang="en-GB" sz="900" dirty="0"/>
          </a:p>
        </p:txBody>
      </p:sp>
      <p:sp>
        <p:nvSpPr>
          <p:cNvPr id="4" name="TextBox 3">
            <a:extLst>
              <a:ext uri="{FF2B5EF4-FFF2-40B4-BE49-F238E27FC236}">
                <a16:creationId xmlns:a16="http://schemas.microsoft.com/office/drawing/2014/main" id="{5FF7261B-5A4D-41B6-9C61-8958D73E439A}"/>
              </a:ext>
            </a:extLst>
          </p:cNvPr>
          <p:cNvSpPr txBox="1"/>
          <p:nvPr/>
        </p:nvSpPr>
        <p:spPr>
          <a:xfrm>
            <a:off x="950272" y="3914156"/>
            <a:ext cx="892039" cy="307777"/>
          </a:xfrm>
          <a:prstGeom prst="rect">
            <a:avLst/>
          </a:prstGeom>
          <a:noFill/>
        </p:spPr>
        <p:txBody>
          <a:bodyPr wrap="none" rtlCol="0">
            <a:spAutoFit/>
          </a:bodyPr>
          <a:lstStyle/>
          <a:p>
            <a:r>
              <a:rPr lang="en-GB" sz="1400" b="1" u="sng" dirty="0"/>
              <a:t>#For MFA</a:t>
            </a:r>
          </a:p>
        </p:txBody>
      </p:sp>
    </p:spTree>
    <p:extLst>
      <p:ext uri="{BB962C8B-B14F-4D97-AF65-F5344CB8AC3E}">
        <p14:creationId xmlns:p14="http://schemas.microsoft.com/office/powerpoint/2010/main" val="32507799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Create New Modern Site </a:t>
            </a:r>
          </a:p>
        </p:txBody>
      </p:sp>
      <p:sp>
        <p:nvSpPr>
          <p:cNvPr id="12" name="Rectangle 11">
            <a:extLst>
              <a:ext uri="{FF2B5EF4-FFF2-40B4-BE49-F238E27FC236}">
                <a16:creationId xmlns:a16="http://schemas.microsoft.com/office/drawing/2014/main" id="{D3147C10-F125-4A7B-A290-1CAC59AA4873}"/>
              </a:ext>
            </a:extLst>
          </p:cNvPr>
          <p:cNvSpPr/>
          <p:nvPr/>
        </p:nvSpPr>
        <p:spPr>
          <a:xfrm>
            <a:off x="535391" y="1045581"/>
            <a:ext cx="10658330" cy="5312352"/>
          </a:xfrm>
          <a:prstGeom prst="rect">
            <a:avLst/>
          </a:prstGeom>
        </p:spPr>
        <p:txBody>
          <a:bodyPr wrap="square">
            <a:spAutoFit/>
          </a:bodyPr>
          <a:lstStyle/>
          <a:p>
            <a:pPr>
              <a:lnSpc>
                <a:spcPct val="150000"/>
              </a:lnSpc>
              <a:defRPr/>
            </a:pPr>
            <a:r>
              <a:rPr lang="en-US" sz="2000" dirty="0"/>
              <a:t>The </a:t>
            </a:r>
            <a:r>
              <a:rPr lang="en-US" sz="2000" dirty="0">
                <a:solidFill>
                  <a:schemeClr val="accent5">
                    <a:lumMod val="75000"/>
                  </a:schemeClr>
                </a:solidFill>
              </a:rPr>
              <a:t>New-</a:t>
            </a:r>
            <a:r>
              <a:rPr lang="en-US" sz="2000" dirty="0" err="1">
                <a:solidFill>
                  <a:schemeClr val="accent5">
                    <a:lumMod val="75000"/>
                  </a:schemeClr>
                </a:solidFill>
              </a:rPr>
              <a:t>PnPSite</a:t>
            </a:r>
            <a:r>
              <a:rPr lang="en-US" sz="2000" dirty="0"/>
              <a:t> cmdlet creates a new site collection for the current tenant. Currently only 'modern' sites like Communication Site and the Modern Microsoft 365 group-connected team sites are supported. If you want to create a classic site, use </a:t>
            </a:r>
            <a:r>
              <a:rPr lang="en-US" sz="2000" dirty="0">
                <a:solidFill>
                  <a:schemeClr val="accent5">
                    <a:lumMod val="75000"/>
                  </a:schemeClr>
                </a:solidFill>
              </a:rPr>
              <a:t>New-</a:t>
            </a:r>
            <a:r>
              <a:rPr lang="en-US" sz="2000" dirty="0" err="1">
                <a:solidFill>
                  <a:schemeClr val="accent5">
                    <a:lumMod val="75000"/>
                  </a:schemeClr>
                </a:solidFill>
              </a:rPr>
              <a:t>PnPTenantSite</a:t>
            </a:r>
            <a:r>
              <a:rPr lang="en-US" sz="2000" dirty="0"/>
              <a:t>.</a:t>
            </a:r>
          </a:p>
          <a:p>
            <a:pPr>
              <a:lnSpc>
                <a:spcPct val="150000"/>
              </a:lnSpc>
              <a:defRPr/>
            </a:pPr>
            <a:endParaRPr lang="en-US" sz="2000" dirty="0"/>
          </a:p>
          <a:p>
            <a:pPr>
              <a:lnSpc>
                <a:spcPct val="150000"/>
              </a:lnSpc>
              <a:defRPr/>
            </a:pPr>
            <a:r>
              <a:rPr lang="en-US" b="1" dirty="0"/>
              <a:t>To Create Communication Site</a:t>
            </a:r>
          </a:p>
          <a:p>
            <a:pPr>
              <a:lnSpc>
                <a:spcPct val="150000"/>
              </a:lnSpc>
              <a:defRPr/>
            </a:pPr>
            <a:endParaRPr lang="en-US" sz="2000" dirty="0"/>
          </a:p>
          <a:p>
            <a:pPr>
              <a:lnSpc>
                <a:spcPct val="150000"/>
              </a:lnSpc>
              <a:defRPr/>
            </a:pPr>
            <a:r>
              <a:rPr lang="en-US" b="1" dirty="0"/>
              <a:t>To Create Team Site</a:t>
            </a:r>
          </a:p>
          <a:p>
            <a:pPr>
              <a:lnSpc>
                <a:spcPct val="150000"/>
              </a:lnSpc>
              <a:defRPr/>
            </a:pPr>
            <a:endParaRPr lang="en-US" sz="2000" dirty="0"/>
          </a:p>
          <a:p>
            <a:pPr>
              <a:lnSpc>
                <a:spcPct val="150000"/>
              </a:lnSpc>
              <a:defRPr/>
            </a:pPr>
            <a:r>
              <a:rPr lang="en-US" dirty="0"/>
              <a:t>This will create a new Modern Team Site collection with the title 'New Team Site PnP' and the </a:t>
            </a:r>
            <a:r>
              <a:rPr lang="en-US" dirty="0" err="1"/>
              <a:t>url</a:t>
            </a:r>
            <a:r>
              <a:rPr lang="en-US" dirty="0"/>
              <a:t> </a:t>
            </a:r>
            <a:r>
              <a:rPr lang="en-US" dirty="0">
                <a:solidFill>
                  <a:schemeClr val="accent5">
                    <a:lumMod val="75000"/>
                  </a:schemeClr>
                </a:solidFill>
              </a:rPr>
              <a:t>'https://jenkinsnsmmc.sharepoint.com/sites/</a:t>
            </a:r>
            <a:r>
              <a:rPr lang="en-US" dirty="0" err="1">
                <a:solidFill>
                  <a:schemeClr val="accent5">
                    <a:lumMod val="75000"/>
                  </a:schemeClr>
                </a:solidFill>
              </a:rPr>
              <a:t>NewTeamSitePnP</a:t>
            </a:r>
            <a:r>
              <a:rPr lang="en-US" dirty="0"/>
              <a:t>' or '</a:t>
            </a:r>
            <a:r>
              <a:rPr lang="en-US" dirty="0">
                <a:solidFill>
                  <a:schemeClr val="accent5">
                    <a:lumMod val="75000"/>
                  </a:schemeClr>
                </a:solidFill>
              </a:rPr>
              <a:t>https://jenkinsnsmmc.sharepoint.com/teams/</a:t>
            </a:r>
            <a:r>
              <a:rPr lang="en-US" dirty="0" err="1">
                <a:solidFill>
                  <a:schemeClr val="accent5">
                    <a:lumMod val="75000"/>
                  </a:schemeClr>
                </a:solidFill>
              </a:rPr>
              <a:t>NewTeamSitePnP</a:t>
            </a:r>
            <a:r>
              <a:rPr lang="en-US" dirty="0"/>
              <a:t>' based on the managed path configuration in the SharePoint Online Admin portal and sets the site to public.</a:t>
            </a:r>
            <a:r>
              <a:rPr lang="en-US" dirty="0">
                <a:solidFill>
                  <a:schemeClr val="accent5">
                    <a:lumMod val="75000"/>
                  </a:schemeClr>
                </a:solidFill>
              </a:rPr>
              <a:t> (default private)</a:t>
            </a:r>
            <a:endParaRPr lang="en-US" sz="2000" dirty="0">
              <a:solidFill>
                <a:schemeClr val="accent5">
                  <a:lumMod val="75000"/>
                </a:schemeClr>
              </a:solidFill>
            </a:endParaRPr>
          </a:p>
        </p:txBody>
      </p:sp>
      <p:sp>
        <p:nvSpPr>
          <p:cNvPr id="6" name="TextBox 5">
            <a:extLst>
              <a:ext uri="{FF2B5EF4-FFF2-40B4-BE49-F238E27FC236}">
                <a16:creationId xmlns:a16="http://schemas.microsoft.com/office/drawing/2014/main" id="{4A6285F3-59DD-42E7-8ADA-18CF0BC8E5EE}"/>
              </a:ext>
            </a:extLst>
          </p:cNvPr>
          <p:cNvSpPr txBox="1"/>
          <p:nvPr/>
        </p:nvSpPr>
        <p:spPr>
          <a:xfrm>
            <a:off x="535391" y="3429000"/>
            <a:ext cx="10658330" cy="276999"/>
          </a:xfrm>
          <a:prstGeom prst="rect">
            <a:avLst/>
          </a:prstGeom>
          <a:noFill/>
        </p:spPr>
        <p:txBody>
          <a:bodyPr wrap="square">
            <a:spAutoFit/>
          </a:bodyPr>
          <a:lstStyle/>
          <a:p>
            <a:r>
              <a:rPr lang="en-GB" sz="1200" dirty="0">
                <a:solidFill>
                  <a:srgbClr val="0000FF"/>
                </a:solidFill>
                <a:latin typeface="Lucida Console" panose="020B0609040504020204" pitchFamily="49" charset="0"/>
              </a:rPr>
              <a:t>New-</a:t>
            </a:r>
            <a:r>
              <a:rPr lang="en-GB" sz="1200" dirty="0" err="1">
                <a:solidFill>
                  <a:srgbClr val="0000FF"/>
                </a:solidFill>
                <a:latin typeface="Lucida Console" panose="020B0609040504020204" pitchFamily="49" charset="0"/>
              </a:rPr>
              <a:t>PnPSite</a:t>
            </a:r>
            <a:r>
              <a:rPr lang="en-GB" sz="1200" dirty="0">
                <a:solidFill>
                  <a:prstClr val="black"/>
                </a:solidFill>
                <a:latin typeface="Lucida Console" panose="020B0609040504020204" pitchFamily="49" charset="0"/>
              </a:rPr>
              <a:t> </a:t>
            </a:r>
            <a:r>
              <a:rPr lang="en-GB" sz="1200" dirty="0">
                <a:solidFill>
                  <a:srgbClr val="000080"/>
                </a:solidFill>
                <a:latin typeface="Lucida Console" panose="020B0609040504020204" pitchFamily="49" charset="0"/>
              </a:rPr>
              <a:t>-Type</a:t>
            </a:r>
            <a:r>
              <a:rPr lang="en-GB" sz="1200" dirty="0">
                <a:solidFill>
                  <a:prstClr val="black"/>
                </a:solidFill>
                <a:latin typeface="Lucida Console" panose="020B0609040504020204" pitchFamily="49" charset="0"/>
              </a:rPr>
              <a:t> </a:t>
            </a:r>
            <a:r>
              <a:rPr lang="en-GB" sz="1200" dirty="0" err="1">
                <a:solidFill>
                  <a:srgbClr val="8A2BE2"/>
                </a:solidFill>
                <a:latin typeface="Lucida Console" panose="020B0609040504020204" pitchFamily="49" charset="0"/>
              </a:rPr>
              <a:t>CommunicationSite</a:t>
            </a:r>
            <a:r>
              <a:rPr lang="en-GB" sz="1200" dirty="0">
                <a:solidFill>
                  <a:prstClr val="black"/>
                </a:solidFill>
                <a:latin typeface="Lucida Console" panose="020B0609040504020204" pitchFamily="49" charset="0"/>
              </a:rPr>
              <a:t> </a:t>
            </a:r>
            <a:r>
              <a:rPr lang="en-GB" sz="1200" dirty="0">
                <a:solidFill>
                  <a:srgbClr val="000080"/>
                </a:solidFill>
                <a:latin typeface="Lucida Console" panose="020B0609040504020204" pitchFamily="49" charset="0"/>
              </a:rPr>
              <a:t>-Title</a:t>
            </a:r>
            <a:r>
              <a:rPr lang="en-GB" sz="1200" dirty="0">
                <a:solidFill>
                  <a:prstClr val="black"/>
                </a:solidFill>
                <a:latin typeface="Lucida Console" panose="020B0609040504020204" pitchFamily="49" charset="0"/>
              </a:rPr>
              <a:t> </a:t>
            </a:r>
            <a:r>
              <a:rPr lang="en-GB" sz="1200" dirty="0">
                <a:solidFill>
                  <a:srgbClr val="8A2BE2"/>
                </a:solidFill>
                <a:latin typeface="Lucida Console" panose="020B0609040504020204" pitchFamily="49" charset="0"/>
              </a:rPr>
              <a:t>Contoso</a:t>
            </a:r>
            <a:r>
              <a:rPr lang="en-GB" sz="1200" dirty="0">
                <a:solidFill>
                  <a:prstClr val="black"/>
                </a:solidFill>
                <a:latin typeface="Lucida Console" panose="020B0609040504020204" pitchFamily="49" charset="0"/>
              </a:rPr>
              <a:t> </a:t>
            </a:r>
            <a:r>
              <a:rPr lang="en-GB" sz="1200" dirty="0">
                <a:solidFill>
                  <a:srgbClr val="000080"/>
                </a:solidFill>
                <a:latin typeface="Lucida Console" panose="020B0609040504020204" pitchFamily="49" charset="0"/>
              </a:rPr>
              <a:t>-</a:t>
            </a:r>
            <a:r>
              <a:rPr lang="en-GB" sz="1200" dirty="0" err="1">
                <a:solidFill>
                  <a:srgbClr val="000080"/>
                </a:solidFill>
                <a:latin typeface="Lucida Console" panose="020B0609040504020204" pitchFamily="49" charset="0"/>
              </a:rPr>
              <a:t>Url</a:t>
            </a:r>
            <a:r>
              <a:rPr lang="en-GB" sz="1200" dirty="0">
                <a:solidFill>
                  <a:prstClr val="black"/>
                </a:solidFill>
                <a:latin typeface="Lucida Console" panose="020B0609040504020204" pitchFamily="49" charset="0"/>
              </a:rPr>
              <a:t> </a:t>
            </a:r>
            <a:r>
              <a:rPr lang="en-GB" sz="1200" dirty="0">
                <a:solidFill>
                  <a:srgbClr val="8A2BE2"/>
                </a:solidFill>
                <a:latin typeface="Lucida Console" panose="020B0609040504020204" pitchFamily="49" charset="0"/>
              </a:rPr>
              <a:t>https://jenkinsnsmmc.sharepoint.com/sites/newSitepnp </a:t>
            </a:r>
          </a:p>
        </p:txBody>
      </p:sp>
      <p:sp>
        <p:nvSpPr>
          <p:cNvPr id="8" name="TextBox 7">
            <a:extLst>
              <a:ext uri="{FF2B5EF4-FFF2-40B4-BE49-F238E27FC236}">
                <a16:creationId xmlns:a16="http://schemas.microsoft.com/office/drawing/2014/main" id="{3A668455-9AB2-4E0E-AA35-5E7B14402C73}"/>
              </a:ext>
            </a:extLst>
          </p:cNvPr>
          <p:cNvSpPr txBox="1"/>
          <p:nvPr/>
        </p:nvSpPr>
        <p:spPr>
          <a:xfrm>
            <a:off x="535391" y="4253382"/>
            <a:ext cx="10821996" cy="276999"/>
          </a:xfrm>
          <a:prstGeom prst="rect">
            <a:avLst/>
          </a:prstGeom>
          <a:noFill/>
        </p:spPr>
        <p:txBody>
          <a:bodyPr wrap="square">
            <a:spAutoFit/>
          </a:bodyPr>
          <a:lstStyle/>
          <a:p>
            <a:r>
              <a:rPr lang="en-US" sz="1200" dirty="0"/>
              <a:t> </a:t>
            </a:r>
            <a:r>
              <a:rPr lang="en-US" sz="1200" dirty="0">
                <a:solidFill>
                  <a:srgbClr val="0000FF"/>
                </a:solidFill>
                <a:latin typeface="Lucida Console" panose="020B0609040504020204" pitchFamily="49" charset="0"/>
              </a:rPr>
              <a:t>New-</a:t>
            </a:r>
            <a:r>
              <a:rPr lang="en-US" sz="1200" dirty="0" err="1">
                <a:solidFill>
                  <a:srgbClr val="0000FF"/>
                </a:solidFill>
                <a:latin typeface="Lucida Console" panose="020B0609040504020204" pitchFamily="49" charset="0"/>
              </a:rPr>
              <a:t>PnPSite</a:t>
            </a:r>
            <a:r>
              <a:rPr lang="en-US" sz="1200" dirty="0">
                <a:solidFill>
                  <a:prstClr val="black"/>
                </a:solidFill>
                <a:latin typeface="Lucida Console" panose="020B0609040504020204" pitchFamily="49" charset="0"/>
              </a:rPr>
              <a:t> </a:t>
            </a:r>
            <a:r>
              <a:rPr lang="en-US" sz="1200" dirty="0">
                <a:solidFill>
                  <a:srgbClr val="000080"/>
                </a:solidFill>
                <a:latin typeface="Lucida Console" panose="020B0609040504020204" pitchFamily="49" charset="0"/>
              </a:rPr>
              <a:t>-Type</a:t>
            </a:r>
            <a:r>
              <a:rPr lang="en-US" sz="1200" dirty="0">
                <a:solidFill>
                  <a:prstClr val="black"/>
                </a:solidFill>
                <a:latin typeface="Lucida Console" panose="020B0609040504020204" pitchFamily="49" charset="0"/>
              </a:rPr>
              <a:t> </a:t>
            </a:r>
            <a:r>
              <a:rPr lang="en-US" sz="1200" dirty="0">
                <a:solidFill>
                  <a:srgbClr val="8A2BE2"/>
                </a:solidFill>
                <a:latin typeface="Lucida Console" panose="020B0609040504020204" pitchFamily="49" charset="0"/>
              </a:rPr>
              <a:t>TeamSite</a:t>
            </a:r>
            <a:r>
              <a:rPr lang="en-US" sz="1200" dirty="0">
                <a:solidFill>
                  <a:prstClr val="black"/>
                </a:solidFill>
                <a:latin typeface="Lucida Console" panose="020B0609040504020204" pitchFamily="49" charset="0"/>
              </a:rPr>
              <a:t> </a:t>
            </a:r>
            <a:r>
              <a:rPr lang="en-US" sz="1200" dirty="0">
                <a:solidFill>
                  <a:srgbClr val="000080"/>
                </a:solidFill>
                <a:latin typeface="Lucida Console" panose="020B0609040504020204" pitchFamily="49" charset="0"/>
              </a:rPr>
              <a:t>-Title</a:t>
            </a:r>
            <a:r>
              <a:rPr lang="en-US" sz="1200" dirty="0">
                <a:solidFill>
                  <a:prstClr val="black"/>
                </a:solidFill>
                <a:latin typeface="Lucida Console" panose="020B0609040504020204" pitchFamily="49" charset="0"/>
              </a:rPr>
              <a:t> </a:t>
            </a:r>
            <a:r>
              <a:rPr lang="en-US" sz="1200" dirty="0">
                <a:solidFill>
                  <a:srgbClr val="8B0000"/>
                </a:solidFill>
                <a:latin typeface="Lucida Console" panose="020B0609040504020204" pitchFamily="49" charset="0"/>
              </a:rPr>
              <a:t>'New Team Site PnP'</a:t>
            </a:r>
            <a:r>
              <a:rPr lang="en-US" sz="1200" dirty="0">
                <a:solidFill>
                  <a:prstClr val="black"/>
                </a:solidFill>
                <a:latin typeface="Lucida Console" panose="020B0609040504020204" pitchFamily="49" charset="0"/>
              </a:rPr>
              <a:t> </a:t>
            </a:r>
            <a:r>
              <a:rPr lang="en-US" sz="1200" dirty="0">
                <a:solidFill>
                  <a:srgbClr val="000080"/>
                </a:solidFill>
                <a:latin typeface="Lucida Console" panose="020B0609040504020204" pitchFamily="49" charset="0"/>
              </a:rPr>
              <a:t>-Alias</a:t>
            </a:r>
            <a:r>
              <a:rPr lang="en-US" sz="1200" dirty="0">
                <a:solidFill>
                  <a:prstClr val="black"/>
                </a:solidFill>
                <a:latin typeface="Lucida Console" panose="020B0609040504020204" pitchFamily="49" charset="0"/>
              </a:rPr>
              <a:t> </a:t>
            </a:r>
            <a:r>
              <a:rPr lang="en-US" sz="1200" dirty="0" err="1">
                <a:solidFill>
                  <a:srgbClr val="8A2BE2"/>
                </a:solidFill>
                <a:latin typeface="Lucida Console" panose="020B0609040504020204" pitchFamily="49" charset="0"/>
              </a:rPr>
              <a:t>NewTeamSitePnP</a:t>
            </a:r>
            <a:r>
              <a:rPr lang="en-US" sz="1200" dirty="0">
                <a:solidFill>
                  <a:prstClr val="black"/>
                </a:solidFill>
                <a:latin typeface="Lucida Console" panose="020B0609040504020204" pitchFamily="49" charset="0"/>
              </a:rPr>
              <a:t> </a:t>
            </a:r>
            <a:r>
              <a:rPr lang="en-US" sz="1200" dirty="0">
                <a:solidFill>
                  <a:srgbClr val="000080"/>
                </a:solidFill>
                <a:latin typeface="Lucida Console" panose="020B0609040504020204" pitchFamily="49" charset="0"/>
              </a:rPr>
              <a:t>-</a:t>
            </a:r>
            <a:r>
              <a:rPr lang="en-US" sz="1200" dirty="0" err="1">
                <a:solidFill>
                  <a:srgbClr val="000080"/>
                </a:solidFill>
                <a:latin typeface="Lucida Console" panose="020B0609040504020204" pitchFamily="49" charset="0"/>
              </a:rPr>
              <a:t>IsPublic</a:t>
            </a:r>
            <a:r>
              <a:rPr lang="en-US" sz="1200" dirty="0">
                <a:solidFill>
                  <a:srgbClr val="000080"/>
                </a:solidFill>
                <a:latin typeface="Lucida Console" panose="020B0609040504020204" pitchFamily="49" charset="0"/>
              </a:rPr>
              <a:t> </a:t>
            </a:r>
          </a:p>
        </p:txBody>
      </p:sp>
    </p:spTree>
    <p:extLst>
      <p:ext uri="{BB962C8B-B14F-4D97-AF65-F5344CB8AC3E}">
        <p14:creationId xmlns:p14="http://schemas.microsoft.com/office/powerpoint/2010/main" val="487747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Create New List or Library  </a:t>
            </a:r>
          </a:p>
        </p:txBody>
      </p:sp>
      <p:sp>
        <p:nvSpPr>
          <p:cNvPr id="12" name="Rectangle 11">
            <a:extLst>
              <a:ext uri="{FF2B5EF4-FFF2-40B4-BE49-F238E27FC236}">
                <a16:creationId xmlns:a16="http://schemas.microsoft.com/office/drawing/2014/main" id="{D3147C10-F125-4A7B-A290-1CAC59AA4873}"/>
              </a:ext>
            </a:extLst>
          </p:cNvPr>
          <p:cNvSpPr/>
          <p:nvPr/>
        </p:nvSpPr>
        <p:spPr>
          <a:xfrm>
            <a:off x="519743" y="1411214"/>
            <a:ext cx="10658330" cy="506292"/>
          </a:xfrm>
          <a:prstGeom prst="rect">
            <a:avLst/>
          </a:prstGeom>
        </p:spPr>
        <p:txBody>
          <a:bodyPr wrap="square">
            <a:spAutoFit/>
          </a:bodyPr>
          <a:lstStyle/>
          <a:p>
            <a:pPr>
              <a:lnSpc>
                <a:spcPct val="150000"/>
              </a:lnSpc>
              <a:defRPr/>
            </a:pPr>
            <a:r>
              <a:rPr lang="en-US" sz="2000" dirty="0"/>
              <a:t>Once the connection is established, you can start using PnP PowerShell cmdlets</a:t>
            </a:r>
          </a:p>
        </p:txBody>
      </p:sp>
      <p:sp>
        <p:nvSpPr>
          <p:cNvPr id="6" name="TextBox 5">
            <a:extLst>
              <a:ext uri="{FF2B5EF4-FFF2-40B4-BE49-F238E27FC236}">
                <a16:creationId xmlns:a16="http://schemas.microsoft.com/office/drawing/2014/main" id="{FED3B151-0738-459E-B2AA-D14BAA227B3F}"/>
              </a:ext>
            </a:extLst>
          </p:cNvPr>
          <p:cNvSpPr txBox="1"/>
          <p:nvPr/>
        </p:nvSpPr>
        <p:spPr>
          <a:xfrm>
            <a:off x="519743" y="1974266"/>
            <a:ext cx="9714243" cy="276999"/>
          </a:xfrm>
          <a:prstGeom prst="rect">
            <a:avLst/>
          </a:prstGeom>
          <a:noFill/>
        </p:spPr>
        <p:txBody>
          <a:bodyPr wrap="square">
            <a:spAutoFit/>
          </a:bodyPr>
          <a:lstStyle/>
          <a:p>
            <a:r>
              <a:rPr lang="en-US" sz="1200" dirty="0"/>
              <a:t> </a:t>
            </a:r>
            <a:r>
              <a:rPr lang="en-US" sz="1200" dirty="0">
                <a:solidFill>
                  <a:srgbClr val="0000FF"/>
                </a:solidFill>
                <a:latin typeface="Lucida Console" panose="020B0609040504020204" pitchFamily="49" charset="0"/>
              </a:rPr>
              <a:t>New-</a:t>
            </a:r>
            <a:r>
              <a:rPr lang="en-US" sz="1200" dirty="0" err="1">
                <a:solidFill>
                  <a:srgbClr val="0000FF"/>
                </a:solidFill>
                <a:latin typeface="Lucida Console" panose="020B0609040504020204" pitchFamily="49" charset="0"/>
              </a:rPr>
              <a:t>PnPList</a:t>
            </a:r>
            <a:r>
              <a:rPr lang="en-US" sz="1200" dirty="0">
                <a:solidFill>
                  <a:prstClr val="black"/>
                </a:solidFill>
                <a:latin typeface="Lucida Console" panose="020B0609040504020204" pitchFamily="49" charset="0"/>
              </a:rPr>
              <a:t> </a:t>
            </a:r>
            <a:r>
              <a:rPr lang="en-US" sz="1200" dirty="0">
                <a:solidFill>
                  <a:srgbClr val="000080"/>
                </a:solidFill>
                <a:latin typeface="Lucida Console" panose="020B0609040504020204" pitchFamily="49" charset="0"/>
              </a:rPr>
              <a:t>-Title</a:t>
            </a:r>
            <a:r>
              <a:rPr lang="en-US" sz="1200" dirty="0">
                <a:solidFill>
                  <a:prstClr val="black"/>
                </a:solidFill>
                <a:latin typeface="Lucida Console" panose="020B0609040504020204" pitchFamily="49" charset="0"/>
              </a:rPr>
              <a:t> </a:t>
            </a:r>
            <a:r>
              <a:rPr lang="en-US" sz="1200" dirty="0">
                <a:solidFill>
                  <a:srgbClr val="8B0000"/>
                </a:solidFill>
                <a:latin typeface="Lucida Console" panose="020B0609040504020204" pitchFamily="49" charset="0"/>
              </a:rPr>
              <a:t>"New Documents Library"</a:t>
            </a:r>
            <a:r>
              <a:rPr lang="en-US" sz="1200" dirty="0">
                <a:solidFill>
                  <a:prstClr val="black"/>
                </a:solidFill>
                <a:latin typeface="Lucida Console" panose="020B0609040504020204" pitchFamily="49" charset="0"/>
              </a:rPr>
              <a:t> </a:t>
            </a:r>
            <a:r>
              <a:rPr lang="en-US" sz="1200" dirty="0">
                <a:solidFill>
                  <a:srgbClr val="000080"/>
                </a:solidFill>
                <a:latin typeface="Lucida Console" panose="020B0609040504020204" pitchFamily="49" charset="0"/>
              </a:rPr>
              <a:t>-Template</a:t>
            </a:r>
            <a:r>
              <a:rPr lang="en-US" sz="1200" dirty="0">
                <a:solidFill>
                  <a:prstClr val="black"/>
                </a:solidFill>
                <a:latin typeface="Lucida Console" panose="020B0609040504020204" pitchFamily="49" charset="0"/>
              </a:rPr>
              <a:t> </a:t>
            </a:r>
            <a:r>
              <a:rPr lang="en-US" sz="1200" dirty="0" err="1">
                <a:solidFill>
                  <a:srgbClr val="8A2BE2"/>
                </a:solidFill>
                <a:latin typeface="Lucida Console" panose="020B0609040504020204" pitchFamily="49" charset="0"/>
              </a:rPr>
              <a:t>DocumentLibrary</a:t>
            </a:r>
            <a:r>
              <a:rPr lang="en-US" sz="1200" dirty="0">
                <a:solidFill>
                  <a:srgbClr val="8A2BE2"/>
                </a:solidFill>
                <a:latin typeface="Lucida Console" panose="020B0609040504020204" pitchFamily="49" charset="0"/>
              </a:rPr>
              <a:t> </a:t>
            </a:r>
          </a:p>
        </p:txBody>
      </p:sp>
      <p:sp>
        <p:nvSpPr>
          <p:cNvPr id="8" name="TextBox 7">
            <a:extLst>
              <a:ext uri="{FF2B5EF4-FFF2-40B4-BE49-F238E27FC236}">
                <a16:creationId xmlns:a16="http://schemas.microsoft.com/office/drawing/2014/main" id="{4A6D0AFF-AA91-44B2-B5D0-D58946369CB1}"/>
              </a:ext>
            </a:extLst>
          </p:cNvPr>
          <p:cNvSpPr txBox="1"/>
          <p:nvPr/>
        </p:nvSpPr>
        <p:spPr>
          <a:xfrm>
            <a:off x="8955593" y="175903"/>
            <a:ext cx="3102429" cy="4939814"/>
          </a:xfrm>
          <a:prstGeom prst="rect">
            <a:avLst/>
          </a:prstGeom>
          <a:noFill/>
        </p:spPr>
        <p:txBody>
          <a:bodyPr wrap="square">
            <a:spAutoFit/>
          </a:bodyPr>
          <a:lstStyle/>
          <a:p>
            <a:r>
              <a:rPr lang="en-GB" sz="1400" dirty="0" err="1"/>
              <a:t>NoListTemplate</a:t>
            </a:r>
            <a:r>
              <a:rPr lang="en-GB" sz="1400" dirty="0"/>
              <a:t>, </a:t>
            </a:r>
          </a:p>
          <a:p>
            <a:r>
              <a:rPr lang="en-GB" sz="1400" dirty="0" err="1"/>
              <a:t>GenericList</a:t>
            </a:r>
            <a:r>
              <a:rPr lang="en-GB" sz="1400" dirty="0"/>
              <a:t>, </a:t>
            </a:r>
          </a:p>
          <a:p>
            <a:r>
              <a:rPr lang="en-GB" sz="1400" dirty="0" err="1"/>
              <a:t>DocumentLibrary</a:t>
            </a:r>
            <a:r>
              <a:rPr lang="en-GB" sz="1400" dirty="0"/>
              <a:t>, </a:t>
            </a:r>
          </a:p>
          <a:p>
            <a:r>
              <a:rPr lang="en-GB" sz="1050" dirty="0"/>
              <a:t>Survey, Links, Announcements, Contacts, Events, Tasks, </a:t>
            </a:r>
            <a:r>
              <a:rPr lang="en-GB" sz="1050" dirty="0" err="1"/>
              <a:t>DiscussionBoard</a:t>
            </a:r>
            <a:r>
              <a:rPr lang="en-GB" sz="1050" dirty="0"/>
              <a:t>, </a:t>
            </a:r>
            <a:r>
              <a:rPr lang="en-GB" sz="1050" dirty="0" err="1"/>
              <a:t>PictureLibrary</a:t>
            </a:r>
            <a:r>
              <a:rPr lang="en-GB" sz="1050" dirty="0"/>
              <a:t>, </a:t>
            </a:r>
            <a:r>
              <a:rPr lang="en-GB" sz="1050" dirty="0" err="1"/>
              <a:t>DataSources</a:t>
            </a:r>
            <a:r>
              <a:rPr lang="en-GB" sz="1050" dirty="0"/>
              <a:t>, </a:t>
            </a:r>
            <a:r>
              <a:rPr lang="en-GB" sz="1050" dirty="0" err="1"/>
              <a:t>WebTemplateCatalog</a:t>
            </a:r>
            <a:r>
              <a:rPr lang="en-GB" sz="1050" dirty="0"/>
              <a:t>, </a:t>
            </a:r>
            <a:r>
              <a:rPr lang="en-GB" sz="1050" dirty="0" err="1"/>
              <a:t>UserInformation</a:t>
            </a:r>
            <a:r>
              <a:rPr lang="en-GB" sz="1050" dirty="0"/>
              <a:t>, </a:t>
            </a:r>
            <a:r>
              <a:rPr lang="en-GB" sz="1050" dirty="0" err="1"/>
              <a:t>WebPartCatalog</a:t>
            </a:r>
            <a:r>
              <a:rPr lang="en-GB" sz="1050" dirty="0"/>
              <a:t>, </a:t>
            </a:r>
            <a:r>
              <a:rPr lang="en-GB" sz="1050" dirty="0" err="1"/>
              <a:t>ListTemplateCatalog</a:t>
            </a:r>
            <a:r>
              <a:rPr lang="en-GB" sz="1050" dirty="0"/>
              <a:t>, </a:t>
            </a:r>
            <a:r>
              <a:rPr lang="en-GB" sz="1050" dirty="0" err="1"/>
              <a:t>XMLForm</a:t>
            </a:r>
            <a:r>
              <a:rPr lang="en-GB" sz="1050" dirty="0"/>
              <a:t>, </a:t>
            </a:r>
            <a:r>
              <a:rPr lang="en-GB" sz="1050" dirty="0" err="1"/>
              <a:t>MasterPageCatalog</a:t>
            </a:r>
            <a:r>
              <a:rPr lang="en-GB" sz="1050" dirty="0"/>
              <a:t>, </a:t>
            </a:r>
            <a:r>
              <a:rPr lang="en-GB" sz="1050" dirty="0" err="1"/>
              <a:t>NoCodeWorkflows</a:t>
            </a:r>
            <a:r>
              <a:rPr lang="en-GB" sz="1050" dirty="0"/>
              <a:t>, </a:t>
            </a:r>
            <a:r>
              <a:rPr lang="en-GB" sz="1050" dirty="0" err="1"/>
              <a:t>WorkflowProcess</a:t>
            </a:r>
            <a:r>
              <a:rPr lang="en-GB" sz="1050" dirty="0"/>
              <a:t>, </a:t>
            </a:r>
            <a:r>
              <a:rPr lang="en-GB" sz="1050" dirty="0" err="1"/>
              <a:t>WebPageLibrary</a:t>
            </a:r>
            <a:r>
              <a:rPr lang="en-GB" sz="1050" dirty="0"/>
              <a:t>, </a:t>
            </a:r>
            <a:r>
              <a:rPr lang="en-GB" sz="1050" dirty="0" err="1"/>
              <a:t>CustomGrid</a:t>
            </a:r>
            <a:r>
              <a:rPr lang="en-GB" sz="1050" dirty="0"/>
              <a:t>, </a:t>
            </a:r>
            <a:r>
              <a:rPr lang="en-GB" sz="1050" dirty="0" err="1"/>
              <a:t>SolutionCatalog</a:t>
            </a:r>
            <a:r>
              <a:rPr lang="en-GB" sz="1050" dirty="0"/>
              <a:t>, </a:t>
            </a:r>
            <a:r>
              <a:rPr lang="en-GB" sz="1050" dirty="0" err="1"/>
              <a:t>NoCodePublic</a:t>
            </a:r>
            <a:r>
              <a:rPr lang="en-GB" sz="1050" dirty="0"/>
              <a:t>, </a:t>
            </a:r>
            <a:r>
              <a:rPr lang="en-GB" sz="1050" dirty="0" err="1"/>
              <a:t>ThemeCatalog</a:t>
            </a:r>
            <a:r>
              <a:rPr lang="en-GB" sz="1050" dirty="0"/>
              <a:t>, </a:t>
            </a:r>
            <a:r>
              <a:rPr lang="en-GB" sz="1050" dirty="0" err="1"/>
              <a:t>DesignCatalog</a:t>
            </a:r>
            <a:r>
              <a:rPr lang="en-GB" sz="1050" dirty="0"/>
              <a:t>, </a:t>
            </a:r>
            <a:r>
              <a:rPr lang="en-GB" sz="1050" dirty="0" err="1"/>
              <a:t>AppDataCatalog</a:t>
            </a:r>
            <a:r>
              <a:rPr lang="en-GB" sz="1050" dirty="0"/>
              <a:t>, </a:t>
            </a:r>
            <a:r>
              <a:rPr lang="en-GB" sz="1050" dirty="0" err="1"/>
              <a:t>AppFilesCatalog</a:t>
            </a:r>
            <a:r>
              <a:rPr lang="en-GB" sz="1050" dirty="0"/>
              <a:t>, </a:t>
            </a:r>
            <a:r>
              <a:rPr lang="en-GB" sz="1050" dirty="0" err="1"/>
              <a:t>DataConnectionLibrary</a:t>
            </a:r>
            <a:r>
              <a:rPr lang="en-GB" sz="1050" dirty="0"/>
              <a:t>, </a:t>
            </a:r>
            <a:r>
              <a:rPr lang="en-GB" sz="1050" dirty="0" err="1"/>
              <a:t>WorkflowHistory</a:t>
            </a:r>
            <a:r>
              <a:rPr lang="en-GB" sz="1050" dirty="0"/>
              <a:t>, </a:t>
            </a:r>
            <a:r>
              <a:rPr lang="en-GB" sz="1050" dirty="0" err="1"/>
              <a:t>GanttTasks</a:t>
            </a:r>
            <a:r>
              <a:rPr lang="en-GB" sz="1050" dirty="0"/>
              <a:t>, </a:t>
            </a:r>
            <a:r>
              <a:rPr lang="en-GB" sz="1050" dirty="0" err="1"/>
              <a:t>HelpLibrary</a:t>
            </a:r>
            <a:r>
              <a:rPr lang="en-GB" sz="1050" dirty="0"/>
              <a:t>, </a:t>
            </a:r>
            <a:r>
              <a:rPr lang="en-GB" sz="1050" dirty="0" err="1"/>
              <a:t>AccessRequest</a:t>
            </a:r>
            <a:r>
              <a:rPr lang="en-GB" sz="1050" dirty="0"/>
              <a:t>, </a:t>
            </a:r>
            <a:r>
              <a:rPr lang="en-GB" sz="1050" dirty="0" err="1"/>
              <a:t>PromotedLinks</a:t>
            </a:r>
            <a:r>
              <a:rPr lang="en-GB" sz="1050" dirty="0"/>
              <a:t>, </a:t>
            </a:r>
            <a:r>
              <a:rPr lang="en-GB" sz="1050" dirty="0" err="1"/>
              <a:t>TasksWithTimelineAndHierarchy</a:t>
            </a:r>
            <a:r>
              <a:rPr lang="en-GB" sz="1050" dirty="0"/>
              <a:t>, </a:t>
            </a:r>
            <a:r>
              <a:rPr lang="en-GB" sz="1050" dirty="0" err="1"/>
              <a:t>MaintenanceLogs</a:t>
            </a:r>
            <a:r>
              <a:rPr lang="en-GB" sz="1050" dirty="0"/>
              <a:t>, Meetings, Agenda, </a:t>
            </a:r>
            <a:r>
              <a:rPr lang="en-GB" sz="1050" dirty="0" err="1"/>
              <a:t>MeetingUser</a:t>
            </a:r>
            <a:r>
              <a:rPr lang="en-GB" sz="1050" dirty="0"/>
              <a:t>, Decision, </a:t>
            </a:r>
            <a:r>
              <a:rPr lang="en-GB" sz="1050" dirty="0" err="1"/>
              <a:t>MeetingObjective</a:t>
            </a:r>
            <a:r>
              <a:rPr lang="en-GB" sz="1050" dirty="0"/>
              <a:t>, </a:t>
            </a:r>
            <a:r>
              <a:rPr lang="en-GB" sz="1050" dirty="0" err="1"/>
              <a:t>TextBox</a:t>
            </a:r>
            <a:r>
              <a:rPr lang="en-GB" sz="1050" dirty="0"/>
              <a:t>, </a:t>
            </a:r>
            <a:r>
              <a:rPr lang="en-GB" sz="1050" dirty="0" err="1"/>
              <a:t>ThingsToBring</a:t>
            </a:r>
            <a:r>
              <a:rPr lang="en-GB" sz="1050" dirty="0"/>
              <a:t>, </a:t>
            </a:r>
            <a:r>
              <a:rPr lang="en-GB" sz="1050" dirty="0" err="1"/>
              <a:t>HomePageLibrary</a:t>
            </a:r>
            <a:r>
              <a:rPr lang="en-GB" sz="1050" dirty="0"/>
              <a:t>, Posts, Comments, Categories, Facility, Whereabouts, </a:t>
            </a:r>
            <a:r>
              <a:rPr lang="en-GB" sz="1050" dirty="0" err="1"/>
              <a:t>CallTrack</a:t>
            </a:r>
            <a:r>
              <a:rPr lang="en-GB" sz="1050" dirty="0"/>
              <a:t>, Circulation, Timecard, Holidays, </a:t>
            </a:r>
            <a:r>
              <a:rPr lang="en-GB" sz="1050" dirty="0" err="1"/>
              <a:t>IMEDic</a:t>
            </a:r>
            <a:r>
              <a:rPr lang="en-GB" sz="1050" dirty="0"/>
              <a:t>, </a:t>
            </a:r>
            <a:r>
              <a:rPr lang="en-GB" sz="1050" dirty="0" err="1"/>
              <a:t>ExternalList</a:t>
            </a:r>
            <a:r>
              <a:rPr lang="en-GB" sz="1050" dirty="0"/>
              <a:t>, </a:t>
            </a:r>
            <a:r>
              <a:rPr lang="en-GB" sz="1050" dirty="0" err="1"/>
              <a:t>MySiteDocumentLibrary</a:t>
            </a:r>
            <a:r>
              <a:rPr lang="en-GB" sz="1050" dirty="0"/>
              <a:t>, </a:t>
            </a:r>
            <a:r>
              <a:rPr lang="en-GB" sz="1050" dirty="0" err="1"/>
              <a:t>IssueTracking</a:t>
            </a:r>
            <a:r>
              <a:rPr lang="en-GB" sz="1050" dirty="0"/>
              <a:t>, </a:t>
            </a:r>
            <a:r>
              <a:rPr lang="en-GB" sz="1050" dirty="0" err="1"/>
              <a:t>AdminTasks</a:t>
            </a:r>
            <a:r>
              <a:rPr lang="en-GB" sz="1050" dirty="0"/>
              <a:t>, </a:t>
            </a:r>
            <a:r>
              <a:rPr lang="en-GB" sz="1050" dirty="0" err="1"/>
              <a:t>HealthRules</a:t>
            </a:r>
            <a:r>
              <a:rPr lang="en-GB" sz="1050" dirty="0"/>
              <a:t>, </a:t>
            </a:r>
            <a:r>
              <a:rPr lang="en-GB" sz="1050" dirty="0" err="1"/>
              <a:t>HealthReports</a:t>
            </a:r>
            <a:r>
              <a:rPr lang="en-GB" sz="1050" dirty="0"/>
              <a:t>, </a:t>
            </a:r>
            <a:r>
              <a:rPr lang="en-GB" sz="1050" dirty="0" err="1"/>
              <a:t>DeveloperSiteDraftApps</a:t>
            </a:r>
            <a:r>
              <a:rPr lang="en-GB" sz="1050" dirty="0"/>
              <a:t>, </a:t>
            </a:r>
            <a:r>
              <a:rPr lang="en-GB" sz="1050" dirty="0" err="1"/>
              <a:t>ContentCenterModelLibrary</a:t>
            </a:r>
            <a:r>
              <a:rPr lang="en-GB" sz="1050" dirty="0"/>
              <a:t>, </a:t>
            </a:r>
            <a:r>
              <a:rPr lang="en-GB" sz="1050" dirty="0" err="1"/>
              <a:t>ContentCenterPrimeLibrary</a:t>
            </a:r>
            <a:r>
              <a:rPr lang="en-GB" sz="1050" dirty="0"/>
              <a:t>, </a:t>
            </a:r>
            <a:r>
              <a:rPr lang="en-GB" sz="1050" dirty="0" err="1"/>
              <a:t>ContentCenterSampleLibrary</a:t>
            </a:r>
            <a:r>
              <a:rPr lang="en-GB" sz="1050" dirty="0"/>
              <a:t>, </a:t>
            </a:r>
            <a:r>
              <a:rPr lang="en-GB" sz="1050" dirty="0" err="1"/>
              <a:t>AccessApp</a:t>
            </a:r>
            <a:r>
              <a:rPr lang="en-GB" sz="1050" dirty="0"/>
              <a:t>, </a:t>
            </a:r>
            <a:r>
              <a:rPr lang="en-GB" sz="1050" dirty="0" err="1"/>
              <a:t>AlchemyMobileForm</a:t>
            </a:r>
            <a:r>
              <a:rPr lang="en-GB" sz="1050" dirty="0"/>
              <a:t>, </a:t>
            </a:r>
            <a:r>
              <a:rPr lang="en-GB" sz="1050" dirty="0" err="1"/>
              <a:t>AlchemyApprovalWorkflow</a:t>
            </a:r>
            <a:r>
              <a:rPr lang="en-GB" sz="1050" dirty="0"/>
              <a:t>, </a:t>
            </a:r>
            <a:r>
              <a:rPr lang="en-GB" sz="1050" dirty="0" err="1"/>
              <a:t>SharingLinks</a:t>
            </a:r>
            <a:r>
              <a:rPr lang="en-GB" sz="1050" dirty="0"/>
              <a:t>, </a:t>
            </a:r>
            <a:r>
              <a:rPr lang="en-GB" sz="1050" dirty="0" err="1"/>
              <a:t>HashtagStore</a:t>
            </a:r>
            <a:r>
              <a:rPr lang="en-GB" sz="1050" dirty="0"/>
              <a:t>, </a:t>
            </a:r>
            <a:r>
              <a:rPr lang="en-GB" sz="1050" dirty="0" err="1"/>
              <a:t>RecipesTable</a:t>
            </a:r>
            <a:r>
              <a:rPr lang="en-GB" sz="1050" dirty="0"/>
              <a:t>, </a:t>
            </a:r>
            <a:r>
              <a:rPr lang="en-GB" sz="1050" dirty="0" err="1"/>
              <a:t>FormulasTable</a:t>
            </a:r>
            <a:r>
              <a:rPr lang="en-GB" sz="1050" dirty="0"/>
              <a:t>, </a:t>
            </a:r>
            <a:r>
              <a:rPr lang="en-GB" sz="1050" dirty="0" err="1"/>
              <a:t>WebTemplateExtensionsList</a:t>
            </a:r>
            <a:r>
              <a:rPr lang="en-GB" sz="1050" dirty="0"/>
              <a:t>, </a:t>
            </a:r>
            <a:r>
              <a:rPr lang="en-GB" sz="1050" dirty="0" err="1"/>
              <a:t>ItemReferenceCollection</a:t>
            </a:r>
            <a:r>
              <a:rPr lang="en-GB" sz="1050" dirty="0"/>
              <a:t>, </a:t>
            </a:r>
            <a:r>
              <a:rPr lang="en-GB" sz="1050" dirty="0" err="1"/>
              <a:t>ItemReferenceReference</a:t>
            </a:r>
            <a:r>
              <a:rPr lang="en-GB" sz="1050" dirty="0"/>
              <a:t>, </a:t>
            </a:r>
            <a:r>
              <a:rPr lang="en-GB" sz="1050" dirty="0" err="1"/>
              <a:t>ItemReferenceReferenceCollection</a:t>
            </a:r>
            <a:r>
              <a:rPr lang="en-GB" sz="1050" dirty="0"/>
              <a:t>, </a:t>
            </a:r>
            <a:r>
              <a:rPr lang="en-GB" sz="1050" dirty="0" err="1"/>
              <a:t>InvalidType</a:t>
            </a:r>
            <a:endParaRPr lang="en-GB" sz="1050" dirty="0"/>
          </a:p>
        </p:txBody>
      </p:sp>
      <p:sp>
        <p:nvSpPr>
          <p:cNvPr id="10" name="TextBox 9">
            <a:extLst>
              <a:ext uri="{FF2B5EF4-FFF2-40B4-BE49-F238E27FC236}">
                <a16:creationId xmlns:a16="http://schemas.microsoft.com/office/drawing/2014/main" id="{C20DA1A2-66A1-4802-B0F9-2650401AC785}"/>
              </a:ext>
            </a:extLst>
          </p:cNvPr>
          <p:cNvSpPr txBox="1"/>
          <p:nvPr/>
        </p:nvSpPr>
        <p:spPr>
          <a:xfrm>
            <a:off x="635559" y="5653517"/>
            <a:ext cx="9965452" cy="369332"/>
          </a:xfrm>
          <a:prstGeom prst="rect">
            <a:avLst/>
          </a:prstGeom>
          <a:noFill/>
        </p:spPr>
        <p:txBody>
          <a:bodyPr wrap="square">
            <a:spAutoFit/>
          </a:bodyPr>
          <a:lstStyle/>
          <a:p>
            <a:r>
              <a:rPr lang="en-GB" dirty="0">
                <a:hlinkClick r:id="rId3"/>
              </a:rPr>
              <a:t>https://docs.microsoft.com/en-us/powershell/module/sharepoint-pnp/new-pnplist?view=sharepoint-ps</a:t>
            </a:r>
            <a:r>
              <a:rPr lang="en-GB" dirty="0"/>
              <a:t> </a:t>
            </a:r>
          </a:p>
        </p:txBody>
      </p:sp>
      <p:pic>
        <p:nvPicPr>
          <p:cNvPr id="9" name="Picture 8">
            <a:extLst>
              <a:ext uri="{FF2B5EF4-FFF2-40B4-BE49-F238E27FC236}">
                <a16:creationId xmlns:a16="http://schemas.microsoft.com/office/drawing/2014/main" id="{9F01EB25-FC76-434A-9802-DD6DA9DC1B50}"/>
              </a:ext>
            </a:extLst>
          </p:cNvPr>
          <p:cNvPicPr>
            <a:picLocks noChangeAspect="1"/>
          </p:cNvPicPr>
          <p:nvPr/>
        </p:nvPicPr>
        <p:blipFill>
          <a:blip r:embed="rId4"/>
          <a:stretch>
            <a:fillRect/>
          </a:stretch>
        </p:blipFill>
        <p:spPr>
          <a:xfrm>
            <a:off x="649793" y="3521760"/>
            <a:ext cx="8305800" cy="904875"/>
          </a:xfrm>
          <a:prstGeom prst="rect">
            <a:avLst/>
          </a:prstGeom>
        </p:spPr>
      </p:pic>
    </p:spTree>
    <p:extLst>
      <p:ext uri="{BB962C8B-B14F-4D97-AF65-F5344CB8AC3E}">
        <p14:creationId xmlns:p14="http://schemas.microsoft.com/office/powerpoint/2010/main" val="1772454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Scripting Online</a:t>
            </a:r>
          </a:p>
        </p:txBody>
      </p:sp>
      <p:sp>
        <p:nvSpPr>
          <p:cNvPr id="12" name="Rectangle 11">
            <a:extLst>
              <a:ext uri="{FF2B5EF4-FFF2-40B4-BE49-F238E27FC236}">
                <a16:creationId xmlns:a16="http://schemas.microsoft.com/office/drawing/2014/main" id="{D3147C10-F125-4A7B-A290-1CAC59AA4873}"/>
              </a:ext>
            </a:extLst>
          </p:cNvPr>
          <p:cNvSpPr/>
          <p:nvPr/>
        </p:nvSpPr>
        <p:spPr>
          <a:xfrm>
            <a:off x="519743" y="1411214"/>
            <a:ext cx="10471717" cy="3364704"/>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We have no access to the underlying servers</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good news is we can run from any computer with the right software installed and an Internet connection</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 special policy settings are necessary</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All we need are Office 365 credentials with the appropriate permissions</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It’s obvious but since we are logging in with our O365 credentials, we need to make sure that they have permission to complete the tasks that we are attempting with our scripts</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We can consume the same SharePoint client libraries used by .NET and JavaScript</a:t>
            </a:r>
          </a:p>
        </p:txBody>
      </p:sp>
      <p:sp>
        <p:nvSpPr>
          <p:cNvPr id="6" name="TextBox 5">
            <a:extLst>
              <a:ext uri="{FF2B5EF4-FFF2-40B4-BE49-F238E27FC236}">
                <a16:creationId xmlns:a16="http://schemas.microsoft.com/office/drawing/2014/main" id="{E1DE64CC-489B-4E9D-8954-B7623577096D}"/>
              </a:ext>
            </a:extLst>
          </p:cNvPr>
          <p:cNvSpPr txBox="1"/>
          <p:nvPr/>
        </p:nvSpPr>
        <p:spPr>
          <a:xfrm>
            <a:off x="874745" y="5446786"/>
            <a:ext cx="9230308" cy="369332"/>
          </a:xfrm>
          <a:prstGeom prst="rect">
            <a:avLst/>
          </a:prstGeom>
          <a:noFill/>
        </p:spPr>
        <p:txBody>
          <a:bodyPr wrap="square">
            <a:spAutoFit/>
          </a:bodyPr>
          <a:lstStyle/>
          <a:p>
            <a:r>
              <a:rPr lang="en-GB" dirty="0">
                <a:hlinkClick r:id="rId3"/>
              </a:rPr>
              <a:t>https://docs.microsoft.com/en-us/powershell/sharepoint/?view=sharepoint-ps</a:t>
            </a:r>
            <a:r>
              <a:rPr lang="en-GB" dirty="0"/>
              <a:t> </a:t>
            </a:r>
          </a:p>
        </p:txBody>
      </p:sp>
    </p:spTree>
    <p:extLst>
      <p:ext uri="{BB962C8B-B14F-4D97-AF65-F5344CB8AC3E}">
        <p14:creationId xmlns:p14="http://schemas.microsoft.com/office/powerpoint/2010/main" val="38058077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Get Users </a:t>
            </a:r>
          </a:p>
        </p:txBody>
      </p:sp>
      <p:sp>
        <p:nvSpPr>
          <p:cNvPr id="6" name="TextBox 5">
            <a:extLst>
              <a:ext uri="{FF2B5EF4-FFF2-40B4-BE49-F238E27FC236}">
                <a16:creationId xmlns:a16="http://schemas.microsoft.com/office/drawing/2014/main" id="{AFF78AC6-AD2E-43EC-8873-87F427CC1861}"/>
              </a:ext>
            </a:extLst>
          </p:cNvPr>
          <p:cNvSpPr txBox="1"/>
          <p:nvPr/>
        </p:nvSpPr>
        <p:spPr>
          <a:xfrm>
            <a:off x="615461" y="1548675"/>
            <a:ext cx="6094324" cy="276999"/>
          </a:xfrm>
          <a:prstGeom prst="rect">
            <a:avLst/>
          </a:prstGeom>
          <a:noFill/>
        </p:spPr>
        <p:txBody>
          <a:bodyPr wrap="square">
            <a:spAutoFit/>
          </a:bodyPr>
          <a:lstStyle/>
          <a:p>
            <a:r>
              <a:rPr lang="en-GB" sz="1200" dirty="0"/>
              <a:t> </a:t>
            </a:r>
            <a:r>
              <a:rPr lang="en-GB" sz="1200" dirty="0">
                <a:solidFill>
                  <a:srgbClr val="0000FF"/>
                </a:solidFill>
                <a:latin typeface="Lucida Console" panose="020B0609040504020204" pitchFamily="49" charset="0"/>
              </a:rPr>
              <a:t>Get-</a:t>
            </a:r>
            <a:r>
              <a:rPr lang="en-GB" sz="1200" dirty="0" err="1">
                <a:solidFill>
                  <a:srgbClr val="0000FF"/>
                </a:solidFill>
                <a:latin typeface="Lucida Console" panose="020B0609040504020204" pitchFamily="49" charset="0"/>
              </a:rPr>
              <a:t>PnPAzureADUser</a:t>
            </a:r>
            <a:r>
              <a:rPr lang="en-GB" sz="1200" dirty="0">
                <a:solidFill>
                  <a:srgbClr val="0000FF"/>
                </a:solidFill>
                <a:latin typeface="Lucida Console" panose="020B0609040504020204" pitchFamily="49" charset="0"/>
              </a:rPr>
              <a:t> </a:t>
            </a:r>
          </a:p>
        </p:txBody>
      </p:sp>
      <p:sp>
        <p:nvSpPr>
          <p:cNvPr id="8" name="TextBox 7">
            <a:extLst>
              <a:ext uri="{FF2B5EF4-FFF2-40B4-BE49-F238E27FC236}">
                <a16:creationId xmlns:a16="http://schemas.microsoft.com/office/drawing/2014/main" id="{FB01CD55-8484-401E-A3AD-F97A5BE4633B}"/>
              </a:ext>
            </a:extLst>
          </p:cNvPr>
          <p:cNvSpPr txBox="1"/>
          <p:nvPr/>
        </p:nvSpPr>
        <p:spPr>
          <a:xfrm>
            <a:off x="615460" y="2005602"/>
            <a:ext cx="9101295" cy="276999"/>
          </a:xfrm>
          <a:prstGeom prst="rect">
            <a:avLst/>
          </a:prstGeom>
          <a:noFill/>
        </p:spPr>
        <p:txBody>
          <a:bodyPr wrap="square">
            <a:spAutoFit/>
          </a:bodyPr>
          <a:lstStyle/>
          <a:p>
            <a:r>
              <a:rPr lang="en-GB" sz="1200" dirty="0"/>
              <a:t> </a:t>
            </a:r>
            <a:r>
              <a:rPr lang="en-GB" sz="1200" dirty="0">
                <a:solidFill>
                  <a:srgbClr val="0000FF"/>
                </a:solidFill>
                <a:latin typeface="Lucida Console" panose="020B0609040504020204" pitchFamily="49" charset="0"/>
              </a:rPr>
              <a:t>Get-</a:t>
            </a:r>
            <a:r>
              <a:rPr lang="en-GB" sz="1200" dirty="0" err="1">
                <a:solidFill>
                  <a:srgbClr val="0000FF"/>
                </a:solidFill>
                <a:latin typeface="Lucida Console" panose="020B0609040504020204" pitchFamily="49" charset="0"/>
              </a:rPr>
              <a:t>PnPAADUser</a:t>
            </a:r>
            <a:r>
              <a:rPr lang="en-GB" sz="1200" dirty="0">
                <a:solidFill>
                  <a:prstClr val="black"/>
                </a:solidFill>
                <a:latin typeface="Lucida Console" panose="020B0609040504020204" pitchFamily="49" charset="0"/>
              </a:rPr>
              <a:t> </a:t>
            </a:r>
            <a:r>
              <a:rPr lang="en-GB" sz="1200" dirty="0">
                <a:solidFill>
                  <a:srgbClr val="000080"/>
                </a:solidFill>
                <a:latin typeface="Lucida Console" panose="020B0609040504020204" pitchFamily="49" charset="0"/>
              </a:rPr>
              <a:t>-Identity</a:t>
            </a:r>
            <a:r>
              <a:rPr lang="en-GB" sz="1200" dirty="0">
                <a:solidFill>
                  <a:prstClr val="black"/>
                </a:solidFill>
                <a:latin typeface="Lucida Console" panose="020B0609040504020204" pitchFamily="49" charset="0"/>
              </a:rPr>
              <a:t> </a:t>
            </a:r>
            <a:r>
              <a:rPr lang="en-GB" sz="1200" dirty="0">
                <a:solidFill>
                  <a:srgbClr val="8A2BE2"/>
                </a:solidFill>
                <a:latin typeface="Lucida Console" panose="020B0609040504020204" pitchFamily="49" charset="0"/>
              </a:rPr>
              <a:t>admin@jenkinsnsmmc.onmicrosoft.com </a:t>
            </a:r>
          </a:p>
        </p:txBody>
      </p:sp>
      <p:sp>
        <p:nvSpPr>
          <p:cNvPr id="13" name="TextBox 12">
            <a:extLst>
              <a:ext uri="{FF2B5EF4-FFF2-40B4-BE49-F238E27FC236}">
                <a16:creationId xmlns:a16="http://schemas.microsoft.com/office/drawing/2014/main" id="{BA215AD5-BFDF-4A05-85F8-7AC5C7C463E3}"/>
              </a:ext>
            </a:extLst>
          </p:cNvPr>
          <p:cNvSpPr txBox="1"/>
          <p:nvPr/>
        </p:nvSpPr>
        <p:spPr>
          <a:xfrm>
            <a:off x="615460" y="2601029"/>
            <a:ext cx="6094324" cy="276999"/>
          </a:xfrm>
          <a:prstGeom prst="rect">
            <a:avLst/>
          </a:prstGeom>
          <a:noFill/>
        </p:spPr>
        <p:txBody>
          <a:bodyPr wrap="square">
            <a:spAutoFit/>
          </a:bodyPr>
          <a:lstStyle/>
          <a:p>
            <a:r>
              <a:rPr lang="en-GB" sz="1200" dirty="0"/>
              <a:t> </a:t>
            </a:r>
            <a:r>
              <a:rPr lang="en-GB" sz="1200" dirty="0">
                <a:solidFill>
                  <a:srgbClr val="0000FF"/>
                </a:solidFill>
                <a:latin typeface="Lucida Console" panose="020B0609040504020204" pitchFamily="49" charset="0"/>
              </a:rPr>
              <a:t>Get-</a:t>
            </a:r>
            <a:r>
              <a:rPr lang="en-GB" sz="1200" dirty="0" err="1">
                <a:solidFill>
                  <a:srgbClr val="0000FF"/>
                </a:solidFill>
                <a:latin typeface="Lucida Console" panose="020B0609040504020204" pitchFamily="49" charset="0"/>
              </a:rPr>
              <a:t>PnPUser</a:t>
            </a:r>
            <a:r>
              <a:rPr lang="en-GB" sz="1200" dirty="0">
                <a:solidFill>
                  <a:srgbClr val="0000FF"/>
                </a:solidFill>
                <a:latin typeface="Lucida Console" panose="020B0609040504020204" pitchFamily="49" charset="0"/>
              </a:rPr>
              <a:t> </a:t>
            </a:r>
          </a:p>
        </p:txBody>
      </p:sp>
      <p:sp>
        <p:nvSpPr>
          <p:cNvPr id="14" name="TextBox 13">
            <a:extLst>
              <a:ext uri="{FF2B5EF4-FFF2-40B4-BE49-F238E27FC236}">
                <a16:creationId xmlns:a16="http://schemas.microsoft.com/office/drawing/2014/main" id="{79E6D33D-4CB3-4D8B-951D-EF8303DCEE39}"/>
              </a:ext>
            </a:extLst>
          </p:cNvPr>
          <p:cNvSpPr txBox="1"/>
          <p:nvPr/>
        </p:nvSpPr>
        <p:spPr>
          <a:xfrm>
            <a:off x="615460" y="2939398"/>
            <a:ext cx="6739616" cy="276999"/>
          </a:xfrm>
          <a:prstGeom prst="rect">
            <a:avLst/>
          </a:prstGeom>
          <a:noFill/>
        </p:spPr>
        <p:txBody>
          <a:bodyPr wrap="square">
            <a:spAutoFit/>
          </a:bodyPr>
          <a:lstStyle/>
          <a:p>
            <a:r>
              <a:rPr lang="en-US" sz="1200" dirty="0"/>
              <a:t> </a:t>
            </a:r>
            <a:r>
              <a:rPr lang="en-US" sz="1200" dirty="0">
                <a:solidFill>
                  <a:srgbClr val="0000FF"/>
                </a:solidFill>
                <a:latin typeface="Lucida Console" panose="020B0609040504020204" pitchFamily="49" charset="0"/>
              </a:rPr>
              <a:t>Get-</a:t>
            </a:r>
            <a:r>
              <a:rPr lang="en-US" sz="1200" dirty="0" err="1">
                <a:solidFill>
                  <a:srgbClr val="0000FF"/>
                </a:solidFill>
                <a:latin typeface="Lucida Console" panose="020B0609040504020204" pitchFamily="49" charset="0"/>
              </a:rPr>
              <a:t>PnPUser</a:t>
            </a:r>
            <a:r>
              <a:rPr lang="en-US" sz="1200" dirty="0">
                <a:solidFill>
                  <a:prstClr val="black"/>
                </a:solidFill>
                <a:latin typeface="Lucida Console" panose="020B0609040504020204" pitchFamily="49" charset="0"/>
              </a:rPr>
              <a:t> </a:t>
            </a:r>
            <a:r>
              <a:rPr lang="en-US" sz="1200" dirty="0">
                <a:solidFill>
                  <a:srgbClr val="A9A9A9"/>
                </a:solidFill>
                <a:latin typeface="Lucida Console" panose="020B0609040504020204" pitchFamily="49" charset="0"/>
              </a:rPr>
              <a:t>|</a:t>
            </a:r>
            <a:r>
              <a:rPr lang="en-US" sz="1200" dirty="0">
                <a:solidFill>
                  <a:prstClr val="black"/>
                </a:solidFill>
                <a:latin typeface="Lucida Console" panose="020B0609040504020204" pitchFamily="49" charset="0"/>
              </a:rPr>
              <a:t> </a:t>
            </a:r>
            <a:r>
              <a:rPr lang="en-US" sz="1200" dirty="0">
                <a:solidFill>
                  <a:srgbClr val="0000FF"/>
                </a:solidFill>
                <a:latin typeface="Lucida Console" panose="020B0609040504020204" pitchFamily="49" charset="0"/>
              </a:rPr>
              <a:t>?</a:t>
            </a:r>
            <a:r>
              <a:rPr lang="en-US" sz="1200" dirty="0">
                <a:solidFill>
                  <a:prstClr val="black"/>
                </a:solidFill>
                <a:latin typeface="Lucida Console" panose="020B0609040504020204" pitchFamily="49" charset="0"/>
              </a:rPr>
              <a:t> </a:t>
            </a:r>
            <a:r>
              <a:rPr lang="en-US" sz="1200" dirty="0">
                <a:solidFill>
                  <a:srgbClr val="8A2BE2"/>
                </a:solidFill>
                <a:latin typeface="Lucida Console" panose="020B0609040504020204" pitchFamily="49" charset="0"/>
              </a:rPr>
              <a:t>Email</a:t>
            </a:r>
            <a:r>
              <a:rPr lang="en-US" sz="1200" dirty="0">
                <a:solidFill>
                  <a:prstClr val="black"/>
                </a:solidFill>
                <a:latin typeface="Lucida Console" panose="020B0609040504020204" pitchFamily="49" charset="0"/>
              </a:rPr>
              <a:t> </a:t>
            </a:r>
            <a:r>
              <a:rPr lang="en-US" sz="1200" dirty="0">
                <a:solidFill>
                  <a:srgbClr val="000080"/>
                </a:solidFill>
                <a:latin typeface="Lucida Console" panose="020B0609040504020204" pitchFamily="49" charset="0"/>
              </a:rPr>
              <a:t>-eq</a:t>
            </a:r>
            <a:r>
              <a:rPr lang="en-US" sz="1200" dirty="0">
                <a:solidFill>
                  <a:prstClr val="black"/>
                </a:solidFill>
                <a:latin typeface="Lucida Console" panose="020B0609040504020204" pitchFamily="49" charset="0"/>
              </a:rPr>
              <a:t> </a:t>
            </a:r>
            <a:r>
              <a:rPr lang="en-US" sz="1200" dirty="0">
                <a:solidFill>
                  <a:srgbClr val="8B0000"/>
                </a:solidFill>
                <a:latin typeface="Lucida Console" panose="020B0609040504020204" pitchFamily="49" charset="0"/>
              </a:rPr>
              <a:t>"admin@jenkinsnsmmc.onmicrosoft.com" </a:t>
            </a:r>
          </a:p>
        </p:txBody>
      </p:sp>
    </p:spTree>
    <p:extLst>
      <p:ext uri="{BB962C8B-B14F-4D97-AF65-F5344CB8AC3E}">
        <p14:creationId xmlns:p14="http://schemas.microsoft.com/office/powerpoint/2010/main" val="24658804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Copy All Document Libraries to Another Site using PnP PowerShell </a:t>
            </a:r>
          </a:p>
        </p:txBody>
      </p:sp>
      <p:sp>
        <p:nvSpPr>
          <p:cNvPr id="6" name="TextBox 5">
            <a:extLst>
              <a:ext uri="{FF2B5EF4-FFF2-40B4-BE49-F238E27FC236}">
                <a16:creationId xmlns:a16="http://schemas.microsoft.com/office/drawing/2014/main" id="{56802A8B-8789-4BA9-89B8-6F05A2BD4984}"/>
              </a:ext>
            </a:extLst>
          </p:cNvPr>
          <p:cNvSpPr txBox="1"/>
          <p:nvPr/>
        </p:nvSpPr>
        <p:spPr>
          <a:xfrm>
            <a:off x="535391" y="880809"/>
            <a:ext cx="10842171" cy="5632311"/>
          </a:xfrm>
          <a:prstGeom prst="rect">
            <a:avLst/>
          </a:prstGeom>
          <a:noFill/>
        </p:spPr>
        <p:txBody>
          <a:bodyPr wrap="square">
            <a:spAutoFit/>
          </a:bodyPr>
          <a:lstStyle/>
          <a:p>
            <a:r>
              <a:rPr lang="en-GB" sz="1200" dirty="0"/>
              <a:t> </a:t>
            </a:r>
            <a:endParaRPr lang="en-GB" sz="1200" dirty="0">
              <a:solidFill>
                <a:srgbClr val="006400"/>
              </a:solidFill>
              <a:latin typeface="Lucida Console" panose="020B0609040504020204" pitchFamily="49" charset="0"/>
            </a:endParaRPr>
          </a:p>
          <a:p>
            <a:r>
              <a:rPr lang="fr-FR" sz="1200" dirty="0">
                <a:solidFill>
                  <a:srgbClr val="FF4500"/>
                </a:solidFill>
                <a:latin typeface="Lucida Console" panose="020B0609040504020204" pitchFamily="49" charset="0"/>
              </a:rPr>
              <a:t>$</a:t>
            </a:r>
            <a:r>
              <a:rPr lang="fr-FR" sz="1200" dirty="0" err="1">
                <a:solidFill>
                  <a:srgbClr val="FF4500"/>
                </a:solidFill>
                <a:latin typeface="Lucida Console" panose="020B0609040504020204" pitchFamily="49" charset="0"/>
              </a:rPr>
              <a:t>SourceSiteURL</a:t>
            </a:r>
            <a:r>
              <a:rPr lang="fr-FR" sz="1200" dirty="0">
                <a:solidFill>
                  <a:prstClr val="black"/>
                </a:solidFill>
                <a:latin typeface="Lucida Console" panose="020B0609040504020204" pitchFamily="49" charset="0"/>
              </a:rPr>
              <a:t> </a:t>
            </a:r>
            <a:r>
              <a:rPr lang="fr-FR" sz="1200" dirty="0">
                <a:solidFill>
                  <a:srgbClr val="A9A9A9"/>
                </a:solidFill>
                <a:latin typeface="Lucida Console" panose="020B0609040504020204" pitchFamily="49" charset="0"/>
              </a:rPr>
              <a:t>=</a:t>
            </a:r>
            <a:r>
              <a:rPr lang="fr-FR" sz="1200" dirty="0">
                <a:solidFill>
                  <a:prstClr val="black"/>
                </a:solidFill>
                <a:latin typeface="Lucida Console" panose="020B0609040504020204" pitchFamily="49" charset="0"/>
              </a:rPr>
              <a:t> </a:t>
            </a:r>
            <a:r>
              <a:rPr lang="fr-FR" sz="1200" dirty="0">
                <a:solidFill>
                  <a:srgbClr val="8B0000"/>
                </a:solidFill>
                <a:latin typeface="Lucida Console" panose="020B0609040504020204" pitchFamily="49" charset="0"/>
              </a:rPr>
              <a:t>"https://jenkinsnsmmc.sharepoint.com/sites/Team01"</a:t>
            </a:r>
            <a:endParaRPr lang="fr-FR" sz="1200" dirty="0">
              <a:solidFill>
                <a:prstClr val="black"/>
              </a:solidFill>
              <a:latin typeface="Lucida Console" panose="020B0609040504020204" pitchFamily="49" charset="0"/>
            </a:endParaRPr>
          </a:p>
          <a:p>
            <a:r>
              <a:rPr lang="fr-FR" sz="1200" dirty="0">
                <a:solidFill>
                  <a:srgbClr val="FF4500"/>
                </a:solidFill>
                <a:latin typeface="Lucida Console" panose="020B0609040504020204" pitchFamily="49" charset="0"/>
              </a:rPr>
              <a:t>$</a:t>
            </a:r>
            <a:r>
              <a:rPr lang="fr-FR" sz="1200" dirty="0" err="1">
                <a:solidFill>
                  <a:srgbClr val="FF4500"/>
                </a:solidFill>
                <a:latin typeface="Lucida Console" panose="020B0609040504020204" pitchFamily="49" charset="0"/>
              </a:rPr>
              <a:t>DestinationSiteURL</a:t>
            </a:r>
            <a:r>
              <a:rPr lang="fr-FR" sz="1200" dirty="0">
                <a:solidFill>
                  <a:prstClr val="black"/>
                </a:solidFill>
                <a:latin typeface="Lucida Console" panose="020B0609040504020204" pitchFamily="49" charset="0"/>
              </a:rPr>
              <a:t> </a:t>
            </a:r>
            <a:r>
              <a:rPr lang="fr-FR" sz="1200" dirty="0">
                <a:solidFill>
                  <a:srgbClr val="A9A9A9"/>
                </a:solidFill>
                <a:latin typeface="Lucida Console" panose="020B0609040504020204" pitchFamily="49" charset="0"/>
              </a:rPr>
              <a:t>=</a:t>
            </a:r>
            <a:r>
              <a:rPr lang="fr-FR" sz="1200" dirty="0">
                <a:solidFill>
                  <a:prstClr val="black"/>
                </a:solidFill>
                <a:latin typeface="Lucida Console" panose="020B0609040504020204" pitchFamily="49" charset="0"/>
              </a:rPr>
              <a:t> </a:t>
            </a:r>
            <a:r>
              <a:rPr lang="fr-FR" sz="1200" dirty="0">
                <a:solidFill>
                  <a:srgbClr val="8B0000"/>
                </a:solidFill>
                <a:latin typeface="Lucida Console" panose="020B0609040504020204" pitchFamily="49" charset="0"/>
              </a:rPr>
              <a:t>" https://jenkinsnsmmc.sharepoint.com/sites/MMCTrainingComSite"</a:t>
            </a:r>
            <a:endParaRPr lang="fr-FR" sz="1200" dirty="0">
              <a:solidFill>
                <a:prstClr val="black"/>
              </a:solidFill>
              <a:latin typeface="Lucida Console" panose="020B0609040504020204" pitchFamily="49" charset="0"/>
            </a:endParaRPr>
          </a:p>
          <a:p>
            <a:endParaRPr lang="en-GB" sz="1200" dirty="0">
              <a:solidFill>
                <a:prstClr val="black"/>
              </a:solidFill>
              <a:latin typeface="Lucida Console" panose="020B0609040504020204" pitchFamily="49" charset="0"/>
            </a:endParaRPr>
          </a:p>
          <a:p>
            <a:r>
              <a:rPr lang="en-US" sz="1200" dirty="0">
                <a:solidFill>
                  <a:srgbClr val="006400"/>
                </a:solidFill>
                <a:latin typeface="Lucida Console" panose="020B0609040504020204" pitchFamily="49" charset="0"/>
              </a:rPr>
              <a:t>#Connect to the source Site</a:t>
            </a:r>
            <a:endParaRPr lang="en-US" sz="1200" dirty="0">
              <a:solidFill>
                <a:prstClr val="black"/>
              </a:solidFill>
              <a:latin typeface="Lucida Console" panose="020B0609040504020204" pitchFamily="49" charset="0"/>
            </a:endParaRPr>
          </a:p>
          <a:p>
            <a:r>
              <a:rPr lang="en-GB" sz="1200" dirty="0">
                <a:solidFill>
                  <a:srgbClr val="0000FF"/>
                </a:solidFill>
                <a:latin typeface="Lucida Console" panose="020B0609040504020204" pitchFamily="49" charset="0"/>
              </a:rPr>
              <a:t>Connect-</a:t>
            </a:r>
            <a:r>
              <a:rPr lang="en-GB" sz="1200" dirty="0" err="1">
                <a:solidFill>
                  <a:srgbClr val="0000FF"/>
                </a:solidFill>
                <a:latin typeface="Lucida Console" panose="020B0609040504020204" pitchFamily="49" charset="0"/>
              </a:rPr>
              <a:t>PnPOnline</a:t>
            </a:r>
            <a:r>
              <a:rPr lang="en-GB" sz="1200" dirty="0">
                <a:solidFill>
                  <a:prstClr val="black"/>
                </a:solidFill>
                <a:latin typeface="Lucida Console" panose="020B0609040504020204" pitchFamily="49" charset="0"/>
              </a:rPr>
              <a:t> </a:t>
            </a:r>
            <a:r>
              <a:rPr lang="en-GB" sz="1200" dirty="0">
                <a:solidFill>
                  <a:srgbClr val="000080"/>
                </a:solidFill>
                <a:latin typeface="Lucida Console" panose="020B0609040504020204" pitchFamily="49" charset="0"/>
              </a:rPr>
              <a:t>-URL</a:t>
            </a:r>
            <a:r>
              <a:rPr lang="en-GB" sz="1200" dirty="0">
                <a:solidFill>
                  <a:prstClr val="black"/>
                </a:solidFill>
                <a:latin typeface="Lucida Console" panose="020B0609040504020204" pitchFamily="49" charset="0"/>
              </a:rPr>
              <a:t> </a:t>
            </a:r>
            <a:r>
              <a:rPr lang="en-GB" sz="1200" dirty="0">
                <a:solidFill>
                  <a:srgbClr val="FF4500"/>
                </a:solidFill>
                <a:latin typeface="Lucida Console" panose="020B0609040504020204" pitchFamily="49" charset="0"/>
              </a:rPr>
              <a:t>$</a:t>
            </a:r>
            <a:r>
              <a:rPr lang="en-GB" sz="1200" dirty="0" err="1">
                <a:solidFill>
                  <a:srgbClr val="FF4500"/>
                </a:solidFill>
                <a:latin typeface="Lucida Console" panose="020B0609040504020204" pitchFamily="49" charset="0"/>
              </a:rPr>
              <a:t>SourceSiteURL</a:t>
            </a:r>
            <a:r>
              <a:rPr lang="en-GB" sz="1200" dirty="0">
                <a:solidFill>
                  <a:prstClr val="black"/>
                </a:solidFill>
                <a:latin typeface="Lucida Console" panose="020B0609040504020204" pitchFamily="49" charset="0"/>
              </a:rPr>
              <a:t> </a:t>
            </a:r>
            <a:r>
              <a:rPr lang="en-GB" sz="1200" dirty="0">
                <a:solidFill>
                  <a:srgbClr val="000080"/>
                </a:solidFill>
                <a:latin typeface="Lucida Console" panose="020B0609040504020204" pitchFamily="49" charset="0"/>
              </a:rPr>
              <a:t>-</a:t>
            </a:r>
            <a:r>
              <a:rPr lang="en-GB" sz="1200" dirty="0" err="1">
                <a:solidFill>
                  <a:srgbClr val="000080"/>
                </a:solidFill>
                <a:latin typeface="Lucida Console" panose="020B0609040504020204" pitchFamily="49" charset="0"/>
              </a:rPr>
              <a:t>UseWebLogin</a:t>
            </a:r>
            <a:r>
              <a:rPr lang="en-GB" sz="1200" dirty="0">
                <a:solidFill>
                  <a:prstClr val="black"/>
                </a:solidFill>
                <a:latin typeface="Lucida Console" panose="020B0609040504020204" pitchFamily="49" charset="0"/>
              </a:rPr>
              <a:t> </a:t>
            </a:r>
          </a:p>
          <a:p>
            <a:endParaRPr lang="en-GB" sz="1200" dirty="0">
              <a:solidFill>
                <a:prstClr val="black"/>
              </a:solidFill>
              <a:latin typeface="Lucida Console" panose="020B0609040504020204" pitchFamily="49" charset="0"/>
            </a:endParaRPr>
          </a:p>
          <a:p>
            <a:r>
              <a:rPr lang="en-GB" sz="1200" dirty="0">
                <a:solidFill>
                  <a:srgbClr val="006400"/>
                </a:solidFill>
                <a:latin typeface="Lucida Console" panose="020B0609040504020204" pitchFamily="49" charset="0"/>
              </a:rPr>
              <a:t>#Get all document libraries</a:t>
            </a:r>
            <a:endParaRPr lang="en-GB" sz="1200" dirty="0">
              <a:solidFill>
                <a:prstClr val="black"/>
              </a:solidFill>
              <a:latin typeface="Lucida Console" panose="020B0609040504020204" pitchFamily="49" charset="0"/>
            </a:endParaRPr>
          </a:p>
          <a:p>
            <a:r>
              <a:rPr lang="en-GB" sz="1200" dirty="0">
                <a:solidFill>
                  <a:srgbClr val="FF4500"/>
                </a:solidFill>
                <a:latin typeface="Lucida Console" panose="020B0609040504020204" pitchFamily="49" charset="0"/>
              </a:rPr>
              <a:t>$</a:t>
            </a:r>
            <a:r>
              <a:rPr lang="en-GB" sz="1200" dirty="0" err="1">
                <a:solidFill>
                  <a:srgbClr val="FF4500"/>
                </a:solidFill>
                <a:latin typeface="Lucida Console" panose="020B0609040504020204" pitchFamily="49" charset="0"/>
              </a:rPr>
              <a:t>SourceLibraries</a:t>
            </a:r>
            <a:r>
              <a:rPr lang="en-GB" sz="1200" dirty="0">
                <a:solidFill>
                  <a:prstClr val="black"/>
                </a:solidFill>
                <a:latin typeface="Lucida Console" panose="020B0609040504020204" pitchFamily="49" charset="0"/>
              </a:rPr>
              <a:t> </a:t>
            </a:r>
            <a:r>
              <a:rPr lang="en-GB" sz="1200" dirty="0">
                <a:solidFill>
                  <a:srgbClr val="A9A9A9"/>
                </a:solidFill>
                <a:latin typeface="Lucida Console" panose="020B0609040504020204" pitchFamily="49" charset="0"/>
              </a:rPr>
              <a:t>=</a:t>
            </a:r>
            <a:r>
              <a:rPr lang="en-GB" sz="1200" dirty="0">
                <a:solidFill>
                  <a:prstClr val="black"/>
                </a:solidFill>
                <a:latin typeface="Lucida Console" panose="020B0609040504020204" pitchFamily="49" charset="0"/>
              </a:rPr>
              <a:t>  </a:t>
            </a:r>
            <a:r>
              <a:rPr lang="en-GB" sz="1200" dirty="0">
                <a:solidFill>
                  <a:srgbClr val="0000FF"/>
                </a:solidFill>
                <a:latin typeface="Lucida Console" panose="020B0609040504020204" pitchFamily="49" charset="0"/>
              </a:rPr>
              <a:t>Get-</a:t>
            </a:r>
            <a:r>
              <a:rPr lang="en-GB" sz="1200" dirty="0" err="1">
                <a:solidFill>
                  <a:srgbClr val="0000FF"/>
                </a:solidFill>
                <a:latin typeface="Lucida Console" panose="020B0609040504020204" pitchFamily="49" charset="0"/>
              </a:rPr>
              <a:t>PnPList</a:t>
            </a:r>
            <a:r>
              <a:rPr lang="en-GB" sz="1200" dirty="0">
                <a:solidFill>
                  <a:prstClr val="black"/>
                </a:solidFill>
                <a:latin typeface="Lucida Console" panose="020B0609040504020204" pitchFamily="49" charset="0"/>
              </a:rPr>
              <a:t> </a:t>
            </a:r>
            <a:r>
              <a:rPr lang="en-GB" sz="1200" dirty="0">
                <a:solidFill>
                  <a:srgbClr val="A9A9A9"/>
                </a:solidFill>
                <a:latin typeface="Lucida Console" panose="020B0609040504020204" pitchFamily="49" charset="0"/>
              </a:rPr>
              <a:t>|</a:t>
            </a:r>
            <a:r>
              <a:rPr lang="en-GB" sz="1200" dirty="0">
                <a:solidFill>
                  <a:prstClr val="black"/>
                </a:solidFill>
                <a:latin typeface="Lucida Console" panose="020B0609040504020204" pitchFamily="49" charset="0"/>
              </a:rPr>
              <a:t> </a:t>
            </a:r>
            <a:r>
              <a:rPr lang="en-GB" sz="1200" dirty="0">
                <a:solidFill>
                  <a:srgbClr val="0000FF"/>
                </a:solidFill>
                <a:latin typeface="Lucida Console" panose="020B0609040504020204" pitchFamily="49" charset="0"/>
              </a:rPr>
              <a:t>Where</a:t>
            </a:r>
            <a:r>
              <a:rPr lang="en-GB" sz="1200" dirty="0">
                <a:solidFill>
                  <a:prstClr val="black"/>
                </a:solidFill>
                <a:latin typeface="Lucida Console" panose="020B0609040504020204" pitchFamily="49" charset="0"/>
              </a:rPr>
              <a:t> {</a:t>
            </a:r>
            <a:r>
              <a:rPr lang="en-GB" sz="1200" dirty="0">
                <a:solidFill>
                  <a:srgbClr val="FF4500"/>
                </a:solidFill>
                <a:latin typeface="Lucida Console" panose="020B0609040504020204" pitchFamily="49" charset="0"/>
              </a:rPr>
              <a:t>$_</a:t>
            </a:r>
            <a:r>
              <a:rPr lang="en-GB" sz="1200" dirty="0">
                <a:solidFill>
                  <a:srgbClr val="A9A9A9"/>
                </a:solidFill>
                <a:latin typeface="Lucida Console" panose="020B0609040504020204" pitchFamily="49" charset="0"/>
              </a:rPr>
              <a:t>.</a:t>
            </a:r>
            <a:r>
              <a:rPr lang="en-GB" sz="1200" dirty="0" err="1">
                <a:solidFill>
                  <a:prstClr val="black"/>
                </a:solidFill>
                <a:latin typeface="Lucida Console" panose="020B0609040504020204" pitchFamily="49" charset="0"/>
              </a:rPr>
              <a:t>BaseType</a:t>
            </a:r>
            <a:r>
              <a:rPr lang="en-GB" sz="1200" dirty="0">
                <a:solidFill>
                  <a:prstClr val="black"/>
                </a:solidFill>
                <a:latin typeface="Lucida Console" panose="020B0609040504020204" pitchFamily="49" charset="0"/>
              </a:rPr>
              <a:t> </a:t>
            </a:r>
            <a:r>
              <a:rPr lang="en-GB" sz="1200" dirty="0">
                <a:solidFill>
                  <a:srgbClr val="A9A9A9"/>
                </a:solidFill>
                <a:latin typeface="Lucida Console" panose="020B0609040504020204" pitchFamily="49" charset="0"/>
              </a:rPr>
              <a:t>-</a:t>
            </a:r>
            <a:r>
              <a:rPr lang="en-GB" sz="1200" dirty="0" err="1">
                <a:solidFill>
                  <a:srgbClr val="A9A9A9"/>
                </a:solidFill>
                <a:latin typeface="Lucida Console" panose="020B0609040504020204" pitchFamily="49" charset="0"/>
              </a:rPr>
              <a:t>eq</a:t>
            </a:r>
            <a:r>
              <a:rPr lang="en-GB" sz="1200" dirty="0">
                <a:solidFill>
                  <a:prstClr val="black"/>
                </a:solidFill>
                <a:latin typeface="Lucida Console" panose="020B0609040504020204" pitchFamily="49" charset="0"/>
              </a:rPr>
              <a:t> </a:t>
            </a:r>
            <a:r>
              <a:rPr lang="en-GB" sz="1200" dirty="0">
                <a:solidFill>
                  <a:srgbClr val="8B0000"/>
                </a:solidFill>
                <a:latin typeface="Lucida Console" panose="020B0609040504020204" pitchFamily="49" charset="0"/>
              </a:rPr>
              <a:t>"</a:t>
            </a:r>
            <a:r>
              <a:rPr lang="en-GB" sz="1200" dirty="0" err="1">
                <a:solidFill>
                  <a:srgbClr val="8B0000"/>
                </a:solidFill>
                <a:latin typeface="Lucida Console" panose="020B0609040504020204" pitchFamily="49" charset="0"/>
              </a:rPr>
              <a:t>DocumentLibrary</a:t>
            </a:r>
            <a:r>
              <a:rPr lang="en-GB" sz="1200" dirty="0">
                <a:solidFill>
                  <a:srgbClr val="8B0000"/>
                </a:solidFill>
                <a:latin typeface="Lucida Console" panose="020B0609040504020204" pitchFamily="49" charset="0"/>
              </a:rPr>
              <a:t>"</a:t>
            </a:r>
            <a:r>
              <a:rPr lang="en-GB" sz="1200" dirty="0">
                <a:solidFill>
                  <a:prstClr val="black"/>
                </a:solidFill>
                <a:latin typeface="Lucida Console" panose="020B0609040504020204" pitchFamily="49" charset="0"/>
              </a:rPr>
              <a:t> </a:t>
            </a:r>
            <a:r>
              <a:rPr lang="en-GB" sz="1200" dirty="0">
                <a:solidFill>
                  <a:srgbClr val="A9A9A9"/>
                </a:solidFill>
                <a:latin typeface="Lucida Console" panose="020B0609040504020204" pitchFamily="49" charset="0"/>
              </a:rPr>
              <a:t>-and</a:t>
            </a:r>
            <a:r>
              <a:rPr lang="en-GB" sz="1200" dirty="0">
                <a:solidFill>
                  <a:prstClr val="black"/>
                </a:solidFill>
                <a:latin typeface="Lucida Console" panose="020B0609040504020204" pitchFamily="49" charset="0"/>
              </a:rPr>
              <a:t> </a:t>
            </a:r>
            <a:r>
              <a:rPr lang="en-GB" sz="1200" dirty="0">
                <a:solidFill>
                  <a:srgbClr val="FF4500"/>
                </a:solidFill>
                <a:latin typeface="Lucida Console" panose="020B0609040504020204" pitchFamily="49" charset="0"/>
              </a:rPr>
              <a:t>$_</a:t>
            </a:r>
            <a:r>
              <a:rPr lang="en-GB" sz="1200" dirty="0">
                <a:solidFill>
                  <a:srgbClr val="A9A9A9"/>
                </a:solidFill>
                <a:latin typeface="Lucida Console" panose="020B0609040504020204" pitchFamily="49" charset="0"/>
              </a:rPr>
              <a:t>.</a:t>
            </a:r>
            <a:r>
              <a:rPr lang="en-GB" sz="1200" dirty="0">
                <a:solidFill>
                  <a:prstClr val="black"/>
                </a:solidFill>
                <a:latin typeface="Lucida Console" panose="020B0609040504020204" pitchFamily="49" charset="0"/>
              </a:rPr>
              <a:t>Hidden </a:t>
            </a:r>
            <a:r>
              <a:rPr lang="en-GB" sz="1200" dirty="0">
                <a:solidFill>
                  <a:srgbClr val="A9A9A9"/>
                </a:solidFill>
                <a:latin typeface="Lucida Console" panose="020B0609040504020204" pitchFamily="49" charset="0"/>
              </a:rPr>
              <a:t>-</a:t>
            </a:r>
            <a:r>
              <a:rPr lang="en-GB" sz="1200" dirty="0" err="1">
                <a:solidFill>
                  <a:srgbClr val="A9A9A9"/>
                </a:solidFill>
                <a:latin typeface="Lucida Console" panose="020B0609040504020204" pitchFamily="49" charset="0"/>
              </a:rPr>
              <a:t>eq</a:t>
            </a:r>
            <a:r>
              <a:rPr lang="en-GB" sz="1200" dirty="0">
                <a:solidFill>
                  <a:prstClr val="black"/>
                </a:solidFill>
                <a:latin typeface="Lucida Console" panose="020B0609040504020204" pitchFamily="49" charset="0"/>
              </a:rPr>
              <a:t> </a:t>
            </a:r>
            <a:r>
              <a:rPr lang="en-GB" sz="1200" dirty="0">
                <a:solidFill>
                  <a:srgbClr val="FF4500"/>
                </a:solidFill>
                <a:latin typeface="Lucida Console" panose="020B0609040504020204" pitchFamily="49" charset="0"/>
              </a:rPr>
              <a:t>$False</a:t>
            </a:r>
            <a:r>
              <a:rPr lang="en-GB" sz="1200" dirty="0">
                <a:solidFill>
                  <a:prstClr val="black"/>
                </a:solidFill>
                <a:latin typeface="Lucida Console" panose="020B0609040504020204" pitchFamily="49" charset="0"/>
              </a:rPr>
              <a:t>}</a:t>
            </a:r>
          </a:p>
          <a:p>
            <a:endParaRPr lang="en-GB" sz="1200" dirty="0">
              <a:solidFill>
                <a:prstClr val="black"/>
              </a:solidFill>
              <a:latin typeface="Lucida Console" panose="020B0609040504020204" pitchFamily="49" charset="0"/>
            </a:endParaRPr>
          </a:p>
          <a:p>
            <a:r>
              <a:rPr lang="en-US" sz="1200" dirty="0">
                <a:solidFill>
                  <a:srgbClr val="006400"/>
                </a:solidFill>
                <a:latin typeface="Lucida Console" panose="020B0609040504020204" pitchFamily="49" charset="0"/>
              </a:rPr>
              <a:t>#Connect to the destination site</a:t>
            </a:r>
            <a:endParaRPr lang="en-US" sz="1200" dirty="0">
              <a:solidFill>
                <a:prstClr val="black"/>
              </a:solidFill>
              <a:latin typeface="Lucida Console" panose="020B0609040504020204" pitchFamily="49" charset="0"/>
            </a:endParaRPr>
          </a:p>
          <a:p>
            <a:r>
              <a:rPr lang="en-GB" sz="1200" dirty="0">
                <a:solidFill>
                  <a:srgbClr val="0000FF"/>
                </a:solidFill>
                <a:latin typeface="Lucida Console" panose="020B0609040504020204" pitchFamily="49" charset="0"/>
              </a:rPr>
              <a:t>Connect-</a:t>
            </a:r>
            <a:r>
              <a:rPr lang="en-GB" sz="1200" dirty="0" err="1">
                <a:solidFill>
                  <a:srgbClr val="0000FF"/>
                </a:solidFill>
                <a:latin typeface="Lucida Console" panose="020B0609040504020204" pitchFamily="49" charset="0"/>
              </a:rPr>
              <a:t>PnPOnline</a:t>
            </a:r>
            <a:r>
              <a:rPr lang="en-GB" sz="1200" dirty="0">
                <a:solidFill>
                  <a:prstClr val="black"/>
                </a:solidFill>
                <a:latin typeface="Lucida Console" panose="020B0609040504020204" pitchFamily="49" charset="0"/>
              </a:rPr>
              <a:t> </a:t>
            </a:r>
            <a:r>
              <a:rPr lang="en-GB" sz="1200" dirty="0">
                <a:solidFill>
                  <a:srgbClr val="000080"/>
                </a:solidFill>
                <a:latin typeface="Lucida Console" panose="020B0609040504020204" pitchFamily="49" charset="0"/>
              </a:rPr>
              <a:t>-URL</a:t>
            </a:r>
            <a:r>
              <a:rPr lang="en-GB" sz="1200" dirty="0">
                <a:solidFill>
                  <a:prstClr val="black"/>
                </a:solidFill>
                <a:latin typeface="Lucida Console" panose="020B0609040504020204" pitchFamily="49" charset="0"/>
              </a:rPr>
              <a:t> </a:t>
            </a:r>
            <a:r>
              <a:rPr lang="en-GB" sz="1200" dirty="0">
                <a:solidFill>
                  <a:srgbClr val="FF4500"/>
                </a:solidFill>
                <a:latin typeface="Lucida Console" panose="020B0609040504020204" pitchFamily="49" charset="0"/>
              </a:rPr>
              <a:t>$</a:t>
            </a:r>
            <a:r>
              <a:rPr lang="en-GB" sz="1200" dirty="0" err="1">
                <a:solidFill>
                  <a:srgbClr val="FF4500"/>
                </a:solidFill>
                <a:latin typeface="Lucida Console" panose="020B0609040504020204" pitchFamily="49" charset="0"/>
              </a:rPr>
              <a:t>DestinationSiteURL</a:t>
            </a:r>
            <a:r>
              <a:rPr lang="en-GB" sz="1200" dirty="0">
                <a:solidFill>
                  <a:prstClr val="black"/>
                </a:solidFill>
                <a:latin typeface="Lucida Console" panose="020B0609040504020204" pitchFamily="49" charset="0"/>
              </a:rPr>
              <a:t> </a:t>
            </a:r>
            <a:r>
              <a:rPr lang="en-GB" sz="1200" dirty="0">
                <a:solidFill>
                  <a:srgbClr val="000080"/>
                </a:solidFill>
                <a:latin typeface="Lucida Console" panose="020B0609040504020204" pitchFamily="49" charset="0"/>
              </a:rPr>
              <a:t>-</a:t>
            </a:r>
            <a:r>
              <a:rPr lang="en-GB" sz="1200" dirty="0" err="1">
                <a:solidFill>
                  <a:srgbClr val="000080"/>
                </a:solidFill>
                <a:latin typeface="Lucida Console" panose="020B0609040504020204" pitchFamily="49" charset="0"/>
              </a:rPr>
              <a:t>UseWebLogin</a:t>
            </a:r>
            <a:endParaRPr lang="en-GB" sz="1200" dirty="0">
              <a:solidFill>
                <a:prstClr val="black"/>
              </a:solidFill>
              <a:latin typeface="Lucida Console" panose="020B0609040504020204" pitchFamily="49" charset="0"/>
            </a:endParaRPr>
          </a:p>
          <a:p>
            <a:endParaRPr lang="en-GB" sz="1200" dirty="0">
              <a:solidFill>
                <a:prstClr val="black"/>
              </a:solidFill>
              <a:latin typeface="Lucida Console" panose="020B0609040504020204" pitchFamily="49" charset="0"/>
            </a:endParaRPr>
          </a:p>
          <a:p>
            <a:r>
              <a:rPr lang="en-US" sz="1200" dirty="0">
                <a:solidFill>
                  <a:srgbClr val="006400"/>
                </a:solidFill>
                <a:latin typeface="Lucida Console" panose="020B0609040504020204" pitchFamily="49" charset="0"/>
              </a:rPr>
              <a:t>#Get All Lists in the Destination</a:t>
            </a:r>
            <a:endParaRPr lang="en-US" sz="1200" dirty="0">
              <a:solidFill>
                <a:prstClr val="black"/>
              </a:solidFill>
              <a:latin typeface="Lucida Console" panose="020B0609040504020204" pitchFamily="49" charset="0"/>
            </a:endParaRPr>
          </a:p>
          <a:p>
            <a:r>
              <a:rPr lang="en-GB" sz="1200" dirty="0">
                <a:solidFill>
                  <a:srgbClr val="FF4500"/>
                </a:solidFill>
                <a:latin typeface="Lucida Console" panose="020B0609040504020204" pitchFamily="49" charset="0"/>
              </a:rPr>
              <a:t>$</a:t>
            </a:r>
            <a:r>
              <a:rPr lang="en-GB" sz="1200" dirty="0" err="1">
                <a:solidFill>
                  <a:srgbClr val="FF4500"/>
                </a:solidFill>
                <a:latin typeface="Lucida Console" panose="020B0609040504020204" pitchFamily="49" charset="0"/>
              </a:rPr>
              <a:t>DestinationLibraries</a:t>
            </a:r>
            <a:r>
              <a:rPr lang="en-GB" sz="1200" dirty="0">
                <a:solidFill>
                  <a:prstClr val="black"/>
                </a:solidFill>
                <a:latin typeface="Lucida Console" panose="020B0609040504020204" pitchFamily="49" charset="0"/>
              </a:rPr>
              <a:t> </a:t>
            </a:r>
            <a:r>
              <a:rPr lang="en-GB" sz="1200" dirty="0">
                <a:solidFill>
                  <a:srgbClr val="A9A9A9"/>
                </a:solidFill>
                <a:latin typeface="Lucida Console" panose="020B0609040504020204" pitchFamily="49" charset="0"/>
              </a:rPr>
              <a:t>=</a:t>
            </a:r>
            <a:r>
              <a:rPr lang="en-GB" sz="1200" dirty="0">
                <a:solidFill>
                  <a:prstClr val="black"/>
                </a:solidFill>
                <a:latin typeface="Lucida Console" panose="020B0609040504020204" pitchFamily="49" charset="0"/>
              </a:rPr>
              <a:t> </a:t>
            </a:r>
            <a:r>
              <a:rPr lang="en-GB" sz="1200" dirty="0">
                <a:solidFill>
                  <a:srgbClr val="0000FF"/>
                </a:solidFill>
                <a:latin typeface="Lucida Console" panose="020B0609040504020204" pitchFamily="49" charset="0"/>
              </a:rPr>
              <a:t>Get-</a:t>
            </a:r>
            <a:r>
              <a:rPr lang="en-GB" sz="1200" dirty="0" err="1">
                <a:solidFill>
                  <a:srgbClr val="0000FF"/>
                </a:solidFill>
                <a:latin typeface="Lucida Console" panose="020B0609040504020204" pitchFamily="49" charset="0"/>
              </a:rPr>
              <a:t>PnPList</a:t>
            </a:r>
            <a:endParaRPr lang="en-GB" sz="1200" dirty="0">
              <a:solidFill>
                <a:prstClr val="black"/>
              </a:solidFill>
              <a:latin typeface="Lucida Console" panose="020B0609040504020204" pitchFamily="49" charset="0"/>
            </a:endParaRPr>
          </a:p>
          <a:p>
            <a:endParaRPr lang="en-GB" sz="1200" dirty="0">
              <a:solidFill>
                <a:prstClr val="black"/>
              </a:solidFill>
              <a:latin typeface="Lucida Console" panose="020B0609040504020204" pitchFamily="49" charset="0"/>
            </a:endParaRPr>
          </a:p>
          <a:p>
            <a:r>
              <a:rPr lang="en-GB" sz="1200" dirty="0" err="1">
                <a:solidFill>
                  <a:srgbClr val="00008B"/>
                </a:solidFill>
                <a:latin typeface="Lucida Console" panose="020B0609040504020204" pitchFamily="49" charset="0"/>
              </a:rPr>
              <a:t>ForEach</a:t>
            </a:r>
            <a:r>
              <a:rPr lang="en-GB" sz="1200" dirty="0">
                <a:solidFill>
                  <a:prstClr val="black"/>
                </a:solidFill>
                <a:latin typeface="Lucida Console" panose="020B0609040504020204" pitchFamily="49" charset="0"/>
              </a:rPr>
              <a:t>(</a:t>
            </a:r>
            <a:r>
              <a:rPr lang="en-GB" sz="1200" dirty="0">
                <a:solidFill>
                  <a:srgbClr val="FF4500"/>
                </a:solidFill>
                <a:latin typeface="Lucida Console" panose="020B0609040504020204" pitchFamily="49" charset="0"/>
              </a:rPr>
              <a:t>$Library</a:t>
            </a:r>
            <a:r>
              <a:rPr lang="en-GB" sz="1200" dirty="0">
                <a:solidFill>
                  <a:prstClr val="black"/>
                </a:solidFill>
                <a:latin typeface="Lucida Console" panose="020B0609040504020204" pitchFamily="49" charset="0"/>
              </a:rPr>
              <a:t> </a:t>
            </a:r>
            <a:r>
              <a:rPr lang="en-GB" sz="1200" dirty="0">
                <a:solidFill>
                  <a:srgbClr val="00008B"/>
                </a:solidFill>
                <a:latin typeface="Lucida Console" panose="020B0609040504020204" pitchFamily="49" charset="0"/>
              </a:rPr>
              <a:t>in</a:t>
            </a:r>
            <a:r>
              <a:rPr lang="en-GB" sz="1200" dirty="0">
                <a:solidFill>
                  <a:prstClr val="black"/>
                </a:solidFill>
                <a:latin typeface="Lucida Console" panose="020B0609040504020204" pitchFamily="49" charset="0"/>
              </a:rPr>
              <a:t> </a:t>
            </a:r>
            <a:r>
              <a:rPr lang="en-GB" sz="1200" dirty="0">
                <a:solidFill>
                  <a:srgbClr val="FF4500"/>
                </a:solidFill>
                <a:latin typeface="Lucida Console" panose="020B0609040504020204" pitchFamily="49" charset="0"/>
              </a:rPr>
              <a:t>$</a:t>
            </a:r>
            <a:r>
              <a:rPr lang="en-GB" sz="1200" dirty="0" err="1">
                <a:solidFill>
                  <a:srgbClr val="FF4500"/>
                </a:solidFill>
                <a:latin typeface="Lucida Console" panose="020B0609040504020204" pitchFamily="49" charset="0"/>
              </a:rPr>
              <a:t>SourceLibraries</a:t>
            </a:r>
            <a:r>
              <a:rPr lang="en-GB" sz="1200" dirty="0">
                <a:solidFill>
                  <a:prstClr val="black"/>
                </a:solidFill>
                <a:latin typeface="Lucida Console" panose="020B0609040504020204" pitchFamily="49" charset="0"/>
              </a:rPr>
              <a:t>)</a:t>
            </a:r>
          </a:p>
          <a:p>
            <a:r>
              <a:rPr lang="en-GB" sz="1200" dirty="0">
                <a:solidFill>
                  <a:prstClr val="black"/>
                </a:solidFill>
                <a:latin typeface="Lucida Console" panose="020B0609040504020204" pitchFamily="49" charset="0"/>
              </a:rPr>
              <a:t>{</a:t>
            </a:r>
          </a:p>
          <a:p>
            <a:r>
              <a:rPr lang="en-US" sz="1200" dirty="0">
                <a:solidFill>
                  <a:prstClr val="black"/>
                </a:solidFill>
                <a:latin typeface="Lucida Console" panose="020B0609040504020204" pitchFamily="49" charset="0"/>
              </a:rPr>
              <a:t>    </a:t>
            </a:r>
            <a:r>
              <a:rPr lang="en-US" sz="1200" dirty="0">
                <a:solidFill>
                  <a:srgbClr val="006400"/>
                </a:solidFill>
                <a:latin typeface="Lucida Console" panose="020B0609040504020204" pitchFamily="49" charset="0"/>
              </a:rPr>
              <a:t>#Check if the library already exists in target</a:t>
            </a:r>
            <a:endParaRPr lang="en-US" sz="1200" dirty="0">
              <a:solidFill>
                <a:prstClr val="black"/>
              </a:solidFill>
              <a:latin typeface="Lucida Console" panose="020B0609040504020204" pitchFamily="49" charset="0"/>
            </a:endParaRPr>
          </a:p>
          <a:p>
            <a:r>
              <a:rPr lang="en-US" sz="1200" dirty="0">
                <a:solidFill>
                  <a:prstClr val="black"/>
                </a:solidFill>
                <a:latin typeface="Lucida Console" panose="020B0609040504020204" pitchFamily="49" charset="0"/>
              </a:rPr>
              <a:t>    </a:t>
            </a:r>
            <a:r>
              <a:rPr lang="en-US" sz="1200" dirty="0">
                <a:solidFill>
                  <a:srgbClr val="00008B"/>
                </a:solidFill>
                <a:latin typeface="Lucida Console" panose="020B0609040504020204" pitchFamily="49" charset="0"/>
              </a:rPr>
              <a:t>If</a:t>
            </a:r>
            <a:r>
              <a:rPr lang="en-US" sz="1200" dirty="0">
                <a:solidFill>
                  <a:prstClr val="black"/>
                </a:solidFill>
                <a:latin typeface="Lucida Console" panose="020B0609040504020204" pitchFamily="49" charset="0"/>
              </a:rPr>
              <a:t>(</a:t>
            </a:r>
            <a:r>
              <a:rPr lang="en-US" sz="1200" dirty="0">
                <a:solidFill>
                  <a:srgbClr val="A9A9A9"/>
                </a:solidFill>
                <a:latin typeface="Lucida Console" panose="020B0609040504020204" pitchFamily="49" charset="0"/>
              </a:rPr>
              <a:t>!</a:t>
            </a:r>
            <a:r>
              <a:rPr lang="en-US" sz="1200" dirty="0">
                <a:solidFill>
                  <a:prstClr val="black"/>
                </a:solidFill>
                <a:latin typeface="Lucida Console" panose="020B0609040504020204" pitchFamily="49" charset="0"/>
              </a:rPr>
              <a:t>(</a:t>
            </a:r>
            <a:r>
              <a:rPr lang="en-US" sz="1200" dirty="0">
                <a:solidFill>
                  <a:srgbClr val="FF4500"/>
                </a:solidFill>
                <a:latin typeface="Lucida Console" panose="020B0609040504020204" pitchFamily="49" charset="0"/>
              </a:rPr>
              <a:t>$</a:t>
            </a:r>
            <a:r>
              <a:rPr lang="en-GB" sz="1200" dirty="0" err="1">
                <a:solidFill>
                  <a:srgbClr val="FF4500"/>
                </a:solidFill>
                <a:latin typeface="Lucida Console" panose="020B0609040504020204" pitchFamily="49" charset="0"/>
              </a:rPr>
              <a:t>DestinationLibraries</a:t>
            </a:r>
            <a:r>
              <a:rPr lang="en-US" sz="1200" dirty="0">
                <a:solidFill>
                  <a:srgbClr val="A9A9A9"/>
                </a:solidFill>
                <a:latin typeface="Lucida Console" panose="020B0609040504020204" pitchFamily="49" charset="0"/>
              </a:rPr>
              <a:t>.</a:t>
            </a:r>
            <a:r>
              <a:rPr lang="en-US" sz="1200" dirty="0">
                <a:solidFill>
                  <a:prstClr val="black"/>
                </a:solidFill>
                <a:latin typeface="Lucida Console" panose="020B0609040504020204" pitchFamily="49" charset="0"/>
              </a:rPr>
              <a:t>Title </a:t>
            </a:r>
            <a:r>
              <a:rPr lang="en-US" sz="1200" dirty="0">
                <a:solidFill>
                  <a:srgbClr val="A9A9A9"/>
                </a:solidFill>
                <a:latin typeface="Lucida Console" panose="020B0609040504020204" pitchFamily="49" charset="0"/>
              </a:rPr>
              <a:t>-contains</a:t>
            </a:r>
            <a:r>
              <a:rPr lang="en-US" sz="1200" dirty="0">
                <a:solidFill>
                  <a:prstClr val="black"/>
                </a:solidFill>
                <a:latin typeface="Lucida Console" panose="020B0609040504020204" pitchFamily="49" charset="0"/>
              </a:rPr>
              <a:t> </a:t>
            </a:r>
            <a:r>
              <a:rPr lang="en-US" sz="1200" dirty="0">
                <a:solidFill>
                  <a:srgbClr val="FF4500"/>
                </a:solidFill>
                <a:latin typeface="Lucida Console" panose="020B0609040504020204" pitchFamily="49" charset="0"/>
              </a:rPr>
              <a:t>$</a:t>
            </a:r>
            <a:r>
              <a:rPr lang="en-US" sz="1200" dirty="0" err="1">
                <a:solidFill>
                  <a:srgbClr val="FF4500"/>
                </a:solidFill>
                <a:latin typeface="Lucida Console" panose="020B0609040504020204" pitchFamily="49" charset="0"/>
              </a:rPr>
              <a:t>Library</a:t>
            </a:r>
            <a:r>
              <a:rPr lang="en-US" sz="1200" dirty="0" err="1">
                <a:solidFill>
                  <a:srgbClr val="A9A9A9"/>
                </a:solidFill>
                <a:latin typeface="Lucida Console" panose="020B0609040504020204" pitchFamily="49" charset="0"/>
              </a:rPr>
              <a:t>.</a:t>
            </a:r>
            <a:r>
              <a:rPr lang="en-US" sz="1200" dirty="0" err="1">
                <a:solidFill>
                  <a:prstClr val="black"/>
                </a:solidFill>
                <a:latin typeface="Lucida Console" panose="020B0609040504020204" pitchFamily="49" charset="0"/>
              </a:rPr>
              <a:t>Title</a:t>
            </a:r>
            <a:r>
              <a:rPr lang="en-US" sz="1200" dirty="0">
                <a:solidFill>
                  <a:prstClr val="black"/>
                </a:solidFill>
                <a:latin typeface="Lucida Console" panose="020B0609040504020204" pitchFamily="49" charset="0"/>
              </a:rPr>
              <a:t>))</a:t>
            </a:r>
          </a:p>
          <a:p>
            <a:r>
              <a:rPr lang="en-GB" sz="1200" dirty="0">
                <a:solidFill>
                  <a:prstClr val="black"/>
                </a:solidFill>
                <a:latin typeface="Lucida Console" panose="020B0609040504020204" pitchFamily="49" charset="0"/>
              </a:rPr>
              <a:t>    { </a:t>
            </a:r>
          </a:p>
          <a:p>
            <a:r>
              <a:rPr lang="en-GB" sz="1200" dirty="0">
                <a:solidFill>
                  <a:prstClr val="black"/>
                </a:solidFill>
                <a:latin typeface="Lucida Console" panose="020B0609040504020204" pitchFamily="49" charset="0"/>
              </a:rPr>
              <a:t>        </a:t>
            </a:r>
            <a:r>
              <a:rPr lang="en-GB" sz="1200" dirty="0">
                <a:solidFill>
                  <a:srgbClr val="006400"/>
                </a:solidFill>
                <a:latin typeface="Lucida Console" panose="020B0609040504020204" pitchFamily="49" charset="0"/>
              </a:rPr>
              <a:t>#Create a document library</a:t>
            </a:r>
            <a:endParaRPr lang="en-GB" sz="1200" dirty="0">
              <a:solidFill>
                <a:prstClr val="black"/>
              </a:solidFill>
              <a:latin typeface="Lucida Console" panose="020B0609040504020204" pitchFamily="49" charset="0"/>
            </a:endParaRPr>
          </a:p>
          <a:p>
            <a:r>
              <a:rPr lang="en-US" sz="1200" dirty="0">
                <a:solidFill>
                  <a:prstClr val="black"/>
                </a:solidFill>
                <a:latin typeface="Lucida Console" panose="020B0609040504020204" pitchFamily="49" charset="0"/>
              </a:rPr>
              <a:t>        </a:t>
            </a:r>
            <a:r>
              <a:rPr lang="en-US" sz="1200" dirty="0">
                <a:solidFill>
                  <a:srgbClr val="0000FF"/>
                </a:solidFill>
                <a:latin typeface="Lucida Console" panose="020B0609040504020204" pitchFamily="49" charset="0"/>
              </a:rPr>
              <a:t>New-</a:t>
            </a:r>
            <a:r>
              <a:rPr lang="en-US" sz="1200" dirty="0" err="1">
                <a:solidFill>
                  <a:srgbClr val="0000FF"/>
                </a:solidFill>
                <a:latin typeface="Lucida Console" panose="020B0609040504020204" pitchFamily="49" charset="0"/>
              </a:rPr>
              <a:t>PnPList</a:t>
            </a:r>
            <a:r>
              <a:rPr lang="en-US" sz="1200" dirty="0">
                <a:solidFill>
                  <a:prstClr val="black"/>
                </a:solidFill>
                <a:latin typeface="Lucida Console" panose="020B0609040504020204" pitchFamily="49" charset="0"/>
              </a:rPr>
              <a:t> </a:t>
            </a:r>
            <a:r>
              <a:rPr lang="en-US" sz="1200" dirty="0">
                <a:solidFill>
                  <a:srgbClr val="000080"/>
                </a:solidFill>
                <a:latin typeface="Lucida Console" panose="020B0609040504020204" pitchFamily="49" charset="0"/>
              </a:rPr>
              <a:t>-Title</a:t>
            </a:r>
            <a:r>
              <a:rPr lang="en-US" sz="1200" dirty="0">
                <a:solidFill>
                  <a:prstClr val="black"/>
                </a:solidFill>
                <a:latin typeface="Lucida Console" panose="020B0609040504020204" pitchFamily="49" charset="0"/>
              </a:rPr>
              <a:t> </a:t>
            </a:r>
            <a:r>
              <a:rPr lang="en-US" sz="1200" dirty="0">
                <a:solidFill>
                  <a:srgbClr val="FF4500"/>
                </a:solidFill>
                <a:latin typeface="Lucida Console" panose="020B0609040504020204" pitchFamily="49" charset="0"/>
              </a:rPr>
              <a:t>$</a:t>
            </a:r>
            <a:r>
              <a:rPr lang="en-US" sz="1200" dirty="0" err="1">
                <a:solidFill>
                  <a:srgbClr val="FF4500"/>
                </a:solidFill>
                <a:latin typeface="Lucida Console" panose="020B0609040504020204" pitchFamily="49" charset="0"/>
              </a:rPr>
              <a:t>Library</a:t>
            </a:r>
            <a:r>
              <a:rPr lang="en-US" sz="1200" dirty="0" err="1">
                <a:solidFill>
                  <a:srgbClr val="A9A9A9"/>
                </a:solidFill>
                <a:latin typeface="Lucida Console" panose="020B0609040504020204" pitchFamily="49" charset="0"/>
              </a:rPr>
              <a:t>.</a:t>
            </a:r>
            <a:r>
              <a:rPr lang="en-US" sz="1200" dirty="0" err="1">
                <a:solidFill>
                  <a:prstClr val="black"/>
                </a:solidFill>
                <a:latin typeface="Lucida Console" panose="020B0609040504020204" pitchFamily="49" charset="0"/>
              </a:rPr>
              <a:t>Title</a:t>
            </a:r>
            <a:r>
              <a:rPr lang="en-US" sz="1200" dirty="0">
                <a:solidFill>
                  <a:prstClr val="black"/>
                </a:solidFill>
                <a:latin typeface="Lucida Console" panose="020B0609040504020204" pitchFamily="49" charset="0"/>
              </a:rPr>
              <a:t> </a:t>
            </a:r>
            <a:r>
              <a:rPr lang="en-US" sz="1200" dirty="0">
                <a:solidFill>
                  <a:srgbClr val="000080"/>
                </a:solidFill>
                <a:latin typeface="Lucida Console" panose="020B0609040504020204" pitchFamily="49" charset="0"/>
              </a:rPr>
              <a:t>-Template</a:t>
            </a:r>
            <a:r>
              <a:rPr lang="en-US" sz="1200" dirty="0">
                <a:solidFill>
                  <a:prstClr val="black"/>
                </a:solidFill>
                <a:latin typeface="Lucida Console" panose="020B0609040504020204" pitchFamily="49" charset="0"/>
              </a:rPr>
              <a:t> </a:t>
            </a:r>
            <a:r>
              <a:rPr lang="en-US" sz="1200" dirty="0" err="1">
                <a:solidFill>
                  <a:srgbClr val="8A2BE2"/>
                </a:solidFill>
                <a:latin typeface="Lucida Console" panose="020B0609040504020204" pitchFamily="49" charset="0"/>
              </a:rPr>
              <a:t>DocumentLibrary</a:t>
            </a:r>
            <a:endParaRPr lang="en-US" sz="1200" dirty="0">
              <a:solidFill>
                <a:prstClr val="black"/>
              </a:solidFill>
              <a:latin typeface="Lucida Console" panose="020B0609040504020204" pitchFamily="49" charset="0"/>
            </a:endParaRPr>
          </a:p>
          <a:p>
            <a:r>
              <a:rPr lang="en-US" sz="1200" dirty="0">
                <a:solidFill>
                  <a:prstClr val="black"/>
                </a:solidFill>
                <a:latin typeface="Lucida Console" panose="020B0609040504020204" pitchFamily="49" charset="0"/>
              </a:rPr>
              <a:t>        </a:t>
            </a:r>
            <a:r>
              <a:rPr lang="en-US" sz="1200" dirty="0">
                <a:solidFill>
                  <a:srgbClr val="0000FF"/>
                </a:solidFill>
                <a:latin typeface="Lucida Console" panose="020B0609040504020204" pitchFamily="49" charset="0"/>
              </a:rPr>
              <a:t>Write-host</a:t>
            </a:r>
            <a:r>
              <a:rPr lang="en-US" sz="1200" dirty="0">
                <a:solidFill>
                  <a:prstClr val="black"/>
                </a:solidFill>
                <a:latin typeface="Lucida Console" panose="020B0609040504020204" pitchFamily="49" charset="0"/>
              </a:rPr>
              <a:t> </a:t>
            </a:r>
            <a:r>
              <a:rPr lang="en-US" sz="1200" dirty="0">
                <a:solidFill>
                  <a:srgbClr val="8B0000"/>
                </a:solidFill>
                <a:latin typeface="Lucida Console" panose="020B0609040504020204" pitchFamily="49" charset="0"/>
              </a:rPr>
              <a:t>"Document Library '</a:t>
            </a:r>
            <a:r>
              <a:rPr lang="en-US" sz="1200" dirty="0">
                <a:solidFill>
                  <a:prstClr val="black"/>
                </a:solidFill>
                <a:latin typeface="Lucida Console" panose="020B0609040504020204" pitchFamily="49" charset="0"/>
              </a:rPr>
              <a:t>$(</a:t>
            </a:r>
            <a:r>
              <a:rPr lang="en-US" sz="1200" dirty="0">
                <a:solidFill>
                  <a:srgbClr val="FF4500"/>
                </a:solidFill>
                <a:latin typeface="Lucida Console" panose="020B0609040504020204" pitchFamily="49" charset="0"/>
              </a:rPr>
              <a:t>$</a:t>
            </a:r>
            <a:r>
              <a:rPr lang="en-US" sz="1200" dirty="0" err="1">
                <a:solidFill>
                  <a:srgbClr val="FF4500"/>
                </a:solidFill>
                <a:latin typeface="Lucida Console" panose="020B0609040504020204" pitchFamily="49" charset="0"/>
              </a:rPr>
              <a:t>Library</a:t>
            </a:r>
            <a:r>
              <a:rPr lang="en-US" sz="1200" dirty="0" err="1">
                <a:solidFill>
                  <a:srgbClr val="A9A9A9"/>
                </a:solidFill>
                <a:latin typeface="Lucida Console" panose="020B0609040504020204" pitchFamily="49" charset="0"/>
              </a:rPr>
              <a:t>.</a:t>
            </a:r>
            <a:r>
              <a:rPr lang="en-US" sz="1200" dirty="0" err="1">
                <a:solidFill>
                  <a:prstClr val="black"/>
                </a:solidFill>
                <a:latin typeface="Lucida Console" panose="020B0609040504020204" pitchFamily="49" charset="0"/>
              </a:rPr>
              <a:t>Title</a:t>
            </a:r>
            <a:r>
              <a:rPr lang="en-US" sz="1200" dirty="0">
                <a:solidFill>
                  <a:prstClr val="black"/>
                </a:solidFill>
                <a:latin typeface="Lucida Console" panose="020B0609040504020204" pitchFamily="49" charset="0"/>
              </a:rPr>
              <a:t>)</a:t>
            </a:r>
            <a:r>
              <a:rPr lang="en-US" sz="1200" dirty="0">
                <a:solidFill>
                  <a:srgbClr val="8B0000"/>
                </a:solidFill>
                <a:latin typeface="Lucida Console" panose="020B0609040504020204" pitchFamily="49" charset="0"/>
              </a:rPr>
              <a:t>' created successfully!"</a:t>
            </a:r>
            <a:r>
              <a:rPr lang="en-US" sz="1200" dirty="0">
                <a:solidFill>
                  <a:prstClr val="black"/>
                </a:solidFill>
                <a:latin typeface="Lucida Console" panose="020B0609040504020204" pitchFamily="49" charset="0"/>
              </a:rPr>
              <a:t> </a:t>
            </a:r>
            <a:r>
              <a:rPr lang="en-US" sz="1200" dirty="0">
                <a:solidFill>
                  <a:srgbClr val="000080"/>
                </a:solidFill>
                <a:latin typeface="Lucida Console" panose="020B0609040504020204" pitchFamily="49" charset="0"/>
              </a:rPr>
              <a:t>-f</a:t>
            </a:r>
            <a:r>
              <a:rPr lang="en-US" sz="1200" dirty="0">
                <a:solidFill>
                  <a:prstClr val="black"/>
                </a:solidFill>
                <a:latin typeface="Lucida Console" panose="020B0609040504020204" pitchFamily="49" charset="0"/>
              </a:rPr>
              <a:t> </a:t>
            </a:r>
            <a:r>
              <a:rPr lang="en-US" sz="1200" dirty="0">
                <a:solidFill>
                  <a:srgbClr val="8A2BE2"/>
                </a:solidFill>
                <a:latin typeface="Lucida Console" panose="020B0609040504020204" pitchFamily="49" charset="0"/>
              </a:rPr>
              <a:t>Green</a:t>
            </a:r>
            <a:endParaRPr lang="en-US" sz="1200" dirty="0">
              <a:solidFill>
                <a:prstClr val="black"/>
              </a:solidFill>
              <a:latin typeface="Lucida Console" panose="020B0609040504020204" pitchFamily="49" charset="0"/>
            </a:endParaRPr>
          </a:p>
          <a:p>
            <a:r>
              <a:rPr lang="en-GB" sz="1200" dirty="0">
                <a:solidFill>
                  <a:prstClr val="black"/>
                </a:solidFill>
                <a:latin typeface="Lucida Console" panose="020B0609040504020204" pitchFamily="49" charset="0"/>
              </a:rPr>
              <a:t>    }</a:t>
            </a:r>
          </a:p>
          <a:p>
            <a:r>
              <a:rPr lang="en-GB" sz="1200" dirty="0">
                <a:solidFill>
                  <a:prstClr val="black"/>
                </a:solidFill>
                <a:latin typeface="Lucida Console" panose="020B0609040504020204" pitchFamily="49" charset="0"/>
              </a:rPr>
              <a:t>    </a:t>
            </a:r>
            <a:r>
              <a:rPr lang="en-GB" sz="1200" dirty="0">
                <a:solidFill>
                  <a:srgbClr val="00008B"/>
                </a:solidFill>
                <a:latin typeface="Lucida Console" panose="020B0609040504020204" pitchFamily="49" charset="0"/>
              </a:rPr>
              <a:t>else</a:t>
            </a:r>
            <a:endParaRPr lang="en-GB" sz="1200" dirty="0">
              <a:solidFill>
                <a:prstClr val="black"/>
              </a:solidFill>
              <a:latin typeface="Lucida Console" panose="020B0609040504020204" pitchFamily="49" charset="0"/>
            </a:endParaRPr>
          </a:p>
          <a:p>
            <a:r>
              <a:rPr lang="en-GB" sz="1200" dirty="0">
                <a:solidFill>
                  <a:prstClr val="black"/>
                </a:solidFill>
                <a:latin typeface="Lucida Console" panose="020B0609040504020204" pitchFamily="49" charset="0"/>
              </a:rPr>
              <a:t>    {</a:t>
            </a:r>
          </a:p>
          <a:p>
            <a:r>
              <a:rPr lang="en-US" sz="1200" dirty="0">
                <a:solidFill>
                  <a:prstClr val="black"/>
                </a:solidFill>
                <a:latin typeface="Lucida Console" panose="020B0609040504020204" pitchFamily="49" charset="0"/>
              </a:rPr>
              <a:t>        </a:t>
            </a:r>
            <a:r>
              <a:rPr lang="en-US" sz="1200" dirty="0">
                <a:solidFill>
                  <a:srgbClr val="0000FF"/>
                </a:solidFill>
                <a:latin typeface="Lucida Console" panose="020B0609040504020204" pitchFamily="49" charset="0"/>
              </a:rPr>
              <a:t>Write-host</a:t>
            </a:r>
            <a:r>
              <a:rPr lang="en-US" sz="1200" dirty="0">
                <a:solidFill>
                  <a:prstClr val="black"/>
                </a:solidFill>
                <a:latin typeface="Lucida Console" panose="020B0609040504020204" pitchFamily="49" charset="0"/>
              </a:rPr>
              <a:t> </a:t>
            </a:r>
            <a:r>
              <a:rPr lang="en-US" sz="1200" dirty="0">
                <a:solidFill>
                  <a:srgbClr val="8B0000"/>
                </a:solidFill>
                <a:latin typeface="Lucida Console" panose="020B0609040504020204" pitchFamily="49" charset="0"/>
              </a:rPr>
              <a:t>"Document Library '</a:t>
            </a:r>
            <a:r>
              <a:rPr lang="en-US" sz="1200" dirty="0">
                <a:solidFill>
                  <a:prstClr val="black"/>
                </a:solidFill>
                <a:latin typeface="Lucida Console" panose="020B0609040504020204" pitchFamily="49" charset="0"/>
              </a:rPr>
              <a:t>$(</a:t>
            </a:r>
            <a:r>
              <a:rPr lang="en-US" sz="1200" dirty="0">
                <a:solidFill>
                  <a:srgbClr val="FF4500"/>
                </a:solidFill>
                <a:latin typeface="Lucida Console" panose="020B0609040504020204" pitchFamily="49" charset="0"/>
              </a:rPr>
              <a:t>$</a:t>
            </a:r>
            <a:r>
              <a:rPr lang="en-US" sz="1200" dirty="0" err="1">
                <a:solidFill>
                  <a:srgbClr val="FF4500"/>
                </a:solidFill>
                <a:latin typeface="Lucida Console" panose="020B0609040504020204" pitchFamily="49" charset="0"/>
              </a:rPr>
              <a:t>Library</a:t>
            </a:r>
            <a:r>
              <a:rPr lang="en-US" sz="1200" dirty="0" err="1">
                <a:solidFill>
                  <a:srgbClr val="A9A9A9"/>
                </a:solidFill>
                <a:latin typeface="Lucida Console" panose="020B0609040504020204" pitchFamily="49" charset="0"/>
              </a:rPr>
              <a:t>.</a:t>
            </a:r>
            <a:r>
              <a:rPr lang="en-US" sz="1200" dirty="0" err="1">
                <a:solidFill>
                  <a:prstClr val="black"/>
                </a:solidFill>
                <a:latin typeface="Lucida Console" panose="020B0609040504020204" pitchFamily="49" charset="0"/>
              </a:rPr>
              <a:t>Title</a:t>
            </a:r>
            <a:r>
              <a:rPr lang="en-US" sz="1200" dirty="0">
                <a:solidFill>
                  <a:prstClr val="black"/>
                </a:solidFill>
                <a:latin typeface="Lucida Console" panose="020B0609040504020204" pitchFamily="49" charset="0"/>
              </a:rPr>
              <a:t>)</a:t>
            </a:r>
            <a:r>
              <a:rPr lang="en-US" sz="1200" dirty="0">
                <a:solidFill>
                  <a:srgbClr val="8B0000"/>
                </a:solidFill>
                <a:latin typeface="Lucida Console" panose="020B0609040504020204" pitchFamily="49" charset="0"/>
              </a:rPr>
              <a:t>' exists already!"</a:t>
            </a:r>
            <a:r>
              <a:rPr lang="en-US" sz="1200" dirty="0">
                <a:solidFill>
                  <a:prstClr val="black"/>
                </a:solidFill>
                <a:latin typeface="Lucida Console" panose="020B0609040504020204" pitchFamily="49" charset="0"/>
              </a:rPr>
              <a:t> </a:t>
            </a:r>
            <a:r>
              <a:rPr lang="en-US" sz="1200" dirty="0">
                <a:solidFill>
                  <a:srgbClr val="000080"/>
                </a:solidFill>
                <a:latin typeface="Lucida Console" panose="020B0609040504020204" pitchFamily="49" charset="0"/>
              </a:rPr>
              <a:t>-f</a:t>
            </a:r>
            <a:r>
              <a:rPr lang="en-US" sz="1200" dirty="0">
                <a:solidFill>
                  <a:prstClr val="black"/>
                </a:solidFill>
                <a:latin typeface="Lucida Console" panose="020B0609040504020204" pitchFamily="49" charset="0"/>
              </a:rPr>
              <a:t> </a:t>
            </a:r>
            <a:r>
              <a:rPr lang="en-US" sz="1200" dirty="0">
                <a:solidFill>
                  <a:srgbClr val="8A2BE2"/>
                </a:solidFill>
                <a:latin typeface="Lucida Console" panose="020B0609040504020204" pitchFamily="49" charset="0"/>
              </a:rPr>
              <a:t>Yellow</a:t>
            </a:r>
            <a:endParaRPr lang="en-US" sz="1200" dirty="0">
              <a:solidFill>
                <a:prstClr val="black"/>
              </a:solidFill>
              <a:latin typeface="Lucida Console" panose="020B0609040504020204" pitchFamily="49" charset="0"/>
            </a:endParaRPr>
          </a:p>
          <a:p>
            <a:r>
              <a:rPr lang="en-GB" sz="1200" dirty="0">
                <a:solidFill>
                  <a:prstClr val="black"/>
                </a:solidFill>
                <a:latin typeface="Lucida Console" panose="020B0609040504020204" pitchFamily="49" charset="0"/>
              </a:rPr>
              <a:t>    }</a:t>
            </a:r>
          </a:p>
          <a:p>
            <a:r>
              <a:rPr lang="en-GB" sz="1200" dirty="0">
                <a:solidFill>
                  <a:prstClr val="black"/>
                </a:solidFill>
                <a:latin typeface="Lucida Console" panose="020B0609040504020204" pitchFamily="49" charset="0"/>
              </a:rPr>
              <a:t>} </a:t>
            </a:r>
          </a:p>
        </p:txBody>
      </p:sp>
    </p:spTree>
    <p:extLst>
      <p:ext uri="{BB962C8B-B14F-4D97-AF65-F5344CB8AC3E}">
        <p14:creationId xmlns:p14="http://schemas.microsoft.com/office/powerpoint/2010/main" val="27574420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Deploy And Install The SPFx App Using PNP PowerShell </a:t>
            </a:r>
          </a:p>
        </p:txBody>
      </p:sp>
      <p:sp>
        <p:nvSpPr>
          <p:cNvPr id="12" name="Rectangle 11">
            <a:extLst>
              <a:ext uri="{FF2B5EF4-FFF2-40B4-BE49-F238E27FC236}">
                <a16:creationId xmlns:a16="http://schemas.microsoft.com/office/drawing/2014/main" id="{D3147C10-F125-4A7B-A290-1CAC59AA4873}"/>
              </a:ext>
            </a:extLst>
          </p:cNvPr>
          <p:cNvSpPr/>
          <p:nvPr/>
        </p:nvSpPr>
        <p:spPr>
          <a:xfrm>
            <a:off x="519743" y="1411214"/>
            <a:ext cx="10658330" cy="3276282"/>
          </a:xfrm>
          <a:prstGeom prst="rect">
            <a:avLst/>
          </a:prstGeom>
        </p:spPr>
        <p:txBody>
          <a:bodyPr wrap="square">
            <a:spAutoFit/>
          </a:bodyPr>
          <a:lstStyle/>
          <a:p>
            <a:pPr>
              <a:lnSpc>
                <a:spcPct val="150000"/>
              </a:lnSpc>
              <a:defRPr/>
            </a:pPr>
            <a:r>
              <a:rPr lang="en-US" sz="2000" dirty="0"/>
              <a:t>SPFx is the new developmental model which is helpful in building add-ins for the SharePoint modern site. After developing our SPFx app, we have to bundle the app and move it to CDN or a source from where you want to serve your application.</a:t>
            </a:r>
          </a:p>
          <a:p>
            <a:pPr>
              <a:lnSpc>
                <a:spcPct val="150000"/>
              </a:lnSpc>
              <a:defRPr/>
            </a:pPr>
            <a:r>
              <a:rPr lang="en-US" sz="2000" dirty="0"/>
              <a:t>There are two ways of deploying the app/add-ins, it is always important to understand  before going on with the deployment.</a:t>
            </a:r>
          </a:p>
          <a:p>
            <a:pPr marL="342900" indent="-342900">
              <a:lnSpc>
                <a:spcPct val="150000"/>
              </a:lnSpc>
              <a:buFont typeface="Wingdings" panose="05000000000000000000" pitchFamily="2" charset="2"/>
              <a:buChar char="§"/>
              <a:defRPr/>
            </a:pPr>
            <a:r>
              <a:rPr lang="en-US" sz="2000" dirty="0"/>
              <a:t>Site Collection scoped SPFx apps</a:t>
            </a:r>
          </a:p>
          <a:p>
            <a:pPr marL="342900" indent="-342900">
              <a:lnSpc>
                <a:spcPct val="150000"/>
              </a:lnSpc>
              <a:buFont typeface="Wingdings" panose="05000000000000000000" pitchFamily="2" charset="2"/>
              <a:buChar char="§"/>
              <a:defRPr/>
            </a:pPr>
            <a:r>
              <a:rPr lang="en-US" sz="2000" dirty="0"/>
              <a:t>Tenant Scoped apps</a:t>
            </a:r>
          </a:p>
        </p:txBody>
      </p:sp>
      <p:sp>
        <p:nvSpPr>
          <p:cNvPr id="6" name="TextBox 5">
            <a:extLst>
              <a:ext uri="{FF2B5EF4-FFF2-40B4-BE49-F238E27FC236}">
                <a16:creationId xmlns:a16="http://schemas.microsoft.com/office/drawing/2014/main" id="{F02120E7-D0A6-4953-9363-2CDBE47BD3BE}"/>
              </a:ext>
            </a:extLst>
          </p:cNvPr>
          <p:cNvSpPr txBox="1"/>
          <p:nvPr/>
        </p:nvSpPr>
        <p:spPr>
          <a:xfrm>
            <a:off x="1881553" y="4846621"/>
            <a:ext cx="6549013" cy="1631216"/>
          </a:xfrm>
          <a:prstGeom prst="rect">
            <a:avLst/>
          </a:prstGeom>
          <a:noFill/>
        </p:spPr>
        <p:txBody>
          <a:bodyPr wrap="square">
            <a:spAutoFit/>
          </a:bodyPr>
          <a:lstStyle/>
          <a:p>
            <a:r>
              <a:rPr lang="en-US" sz="1200" dirty="0"/>
              <a:t> </a:t>
            </a:r>
            <a:r>
              <a:rPr lang="en-US" sz="1200" dirty="0">
                <a:solidFill>
                  <a:srgbClr val="006400"/>
                </a:solidFill>
                <a:latin typeface="Lucida Console" panose="020B0609040504020204" pitchFamily="49" charset="0"/>
              </a:rPr>
              <a:t>#Add the SPFx App to the app catalog</a:t>
            </a:r>
            <a:endParaRPr lang="en-US" sz="1200" dirty="0">
              <a:solidFill>
                <a:prstClr val="black"/>
              </a:solidFill>
              <a:latin typeface="Lucida Console" panose="020B0609040504020204" pitchFamily="49" charset="0"/>
            </a:endParaRPr>
          </a:p>
          <a:p>
            <a:r>
              <a:rPr lang="en-GB" sz="1200" dirty="0">
                <a:solidFill>
                  <a:srgbClr val="0000FF"/>
                </a:solidFill>
                <a:latin typeface="Lucida Console" panose="020B0609040504020204" pitchFamily="49" charset="0"/>
              </a:rPr>
              <a:t>Add-</a:t>
            </a:r>
            <a:r>
              <a:rPr lang="en-GB" sz="1200" dirty="0" err="1">
                <a:solidFill>
                  <a:srgbClr val="0000FF"/>
                </a:solidFill>
                <a:latin typeface="Lucida Console" panose="020B0609040504020204" pitchFamily="49" charset="0"/>
              </a:rPr>
              <a:t>PnPApp</a:t>
            </a:r>
            <a:r>
              <a:rPr lang="en-GB" sz="1200" dirty="0">
                <a:solidFill>
                  <a:prstClr val="black"/>
                </a:solidFill>
                <a:latin typeface="Lucida Console" panose="020B0609040504020204" pitchFamily="49" charset="0"/>
              </a:rPr>
              <a:t> </a:t>
            </a:r>
            <a:r>
              <a:rPr lang="en-GB" sz="1200" dirty="0">
                <a:solidFill>
                  <a:srgbClr val="000080"/>
                </a:solidFill>
                <a:latin typeface="Lucida Console" panose="020B0609040504020204" pitchFamily="49" charset="0"/>
              </a:rPr>
              <a:t>-Path</a:t>
            </a:r>
            <a:r>
              <a:rPr lang="en-GB" sz="1200" dirty="0">
                <a:solidFill>
                  <a:prstClr val="black"/>
                </a:solidFill>
                <a:latin typeface="Lucida Console" panose="020B0609040504020204" pitchFamily="49" charset="0"/>
              </a:rPr>
              <a:t> </a:t>
            </a:r>
            <a:r>
              <a:rPr lang="en-GB" sz="1200" dirty="0">
                <a:solidFill>
                  <a:srgbClr val="8A2BE2"/>
                </a:solidFill>
                <a:latin typeface="Lucida Console" panose="020B0609040504020204" pitchFamily="49" charset="0"/>
              </a:rPr>
              <a:t>./</a:t>
            </a:r>
            <a:r>
              <a:rPr lang="en-GB" sz="1200" dirty="0" err="1">
                <a:solidFill>
                  <a:srgbClr val="8A2BE2"/>
                </a:solidFill>
                <a:latin typeface="Lucida Console" panose="020B0609040504020204" pitchFamily="49" charset="0"/>
              </a:rPr>
              <a:t>myapp.sppkg</a:t>
            </a:r>
            <a:endParaRPr lang="en-GB" sz="1200" dirty="0">
              <a:solidFill>
                <a:prstClr val="black"/>
              </a:solidFill>
              <a:latin typeface="Lucida Console" panose="020B0609040504020204" pitchFamily="49" charset="0"/>
            </a:endParaRPr>
          </a:p>
          <a:p>
            <a:r>
              <a:rPr lang="en-US" sz="1200" dirty="0">
                <a:solidFill>
                  <a:srgbClr val="006400"/>
                </a:solidFill>
                <a:latin typeface="Lucida Console" panose="020B0609040504020204" pitchFamily="49" charset="0"/>
              </a:rPr>
              <a:t>#Add the SPFx App and Publish</a:t>
            </a:r>
            <a:endParaRPr lang="en-US" sz="1200" dirty="0">
              <a:solidFill>
                <a:prstClr val="black"/>
              </a:solidFill>
              <a:latin typeface="Lucida Console" panose="020B0609040504020204" pitchFamily="49" charset="0"/>
            </a:endParaRPr>
          </a:p>
          <a:p>
            <a:r>
              <a:rPr lang="en-US" sz="1200" dirty="0">
                <a:solidFill>
                  <a:srgbClr val="0000FF"/>
                </a:solidFill>
                <a:latin typeface="Lucida Console" panose="020B0609040504020204" pitchFamily="49" charset="0"/>
              </a:rPr>
              <a:t>Add-</a:t>
            </a:r>
            <a:r>
              <a:rPr lang="en-US" sz="1200" dirty="0" err="1">
                <a:solidFill>
                  <a:srgbClr val="0000FF"/>
                </a:solidFill>
                <a:latin typeface="Lucida Console" panose="020B0609040504020204" pitchFamily="49" charset="0"/>
              </a:rPr>
              <a:t>PnPApp</a:t>
            </a:r>
            <a:r>
              <a:rPr lang="en-US" sz="1200" dirty="0">
                <a:solidFill>
                  <a:prstClr val="black"/>
                </a:solidFill>
                <a:latin typeface="Lucida Console" panose="020B0609040504020204" pitchFamily="49" charset="0"/>
              </a:rPr>
              <a:t> </a:t>
            </a:r>
            <a:r>
              <a:rPr lang="en-US" sz="1200" dirty="0">
                <a:solidFill>
                  <a:srgbClr val="000080"/>
                </a:solidFill>
                <a:latin typeface="Lucida Console" panose="020B0609040504020204" pitchFamily="49" charset="0"/>
              </a:rPr>
              <a:t>-Path</a:t>
            </a:r>
            <a:r>
              <a:rPr lang="en-US" sz="1200" dirty="0">
                <a:solidFill>
                  <a:prstClr val="black"/>
                </a:solidFill>
                <a:latin typeface="Lucida Console" panose="020B0609040504020204" pitchFamily="49" charset="0"/>
              </a:rPr>
              <a:t> </a:t>
            </a:r>
            <a:r>
              <a:rPr lang="en-US" sz="1200" dirty="0">
                <a:solidFill>
                  <a:srgbClr val="8A2BE2"/>
                </a:solidFill>
                <a:latin typeface="Lucida Console" panose="020B0609040504020204" pitchFamily="49" charset="0"/>
              </a:rPr>
              <a:t>./</a:t>
            </a:r>
            <a:r>
              <a:rPr lang="en-US" sz="1200" dirty="0" err="1">
                <a:solidFill>
                  <a:srgbClr val="8A2BE2"/>
                </a:solidFill>
                <a:latin typeface="Lucida Console" panose="020B0609040504020204" pitchFamily="49" charset="0"/>
              </a:rPr>
              <a:t>myapp.sppkg</a:t>
            </a:r>
            <a:r>
              <a:rPr lang="en-US" sz="1200" dirty="0">
                <a:solidFill>
                  <a:prstClr val="black"/>
                </a:solidFill>
                <a:latin typeface="Lucida Console" panose="020B0609040504020204" pitchFamily="49" charset="0"/>
              </a:rPr>
              <a:t> </a:t>
            </a:r>
            <a:r>
              <a:rPr lang="en-US" sz="1200" dirty="0">
                <a:solidFill>
                  <a:srgbClr val="000080"/>
                </a:solidFill>
                <a:latin typeface="Lucida Console" panose="020B0609040504020204" pitchFamily="49" charset="0"/>
              </a:rPr>
              <a:t>-Publish</a:t>
            </a:r>
            <a:endParaRPr lang="en-US" sz="1200" dirty="0">
              <a:solidFill>
                <a:prstClr val="black"/>
              </a:solidFill>
              <a:latin typeface="Lucida Console" panose="020B0609040504020204" pitchFamily="49" charset="0"/>
            </a:endParaRPr>
          </a:p>
          <a:p>
            <a:r>
              <a:rPr lang="en-US" sz="1200" dirty="0">
                <a:solidFill>
                  <a:srgbClr val="006400"/>
                </a:solidFill>
                <a:latin typeface="Lucida Console" panose="020B0609040504020204" pitchFamily="49" charset="0"/>
              </a:rPr>
              <a:t>#Add the SPFx App Scope Site collection</a:t>
            </a:r>
            <a:endParaRPr lang="en-US" sz="1200" dirty="0">
              <a:solidFill>
                <a:prstClr val="black"/>
              </a:solidFill>
              <a:latin typeface="Lucida Console" panose="020B0609040504020204" pitchFamily="49" charset="0"/>
            </a:endParaRPr>
          </a:p>
          <a:p>
            <a:r>
              <a:rPr lang="en-GB" sz="1200" dirty="0">
                <a:solidFill>
                  <a:srgbClr val="0000FF"/>
                </a:solidFill>
                <a:latin typeface="Lucida Console" panose="020B0609040504020204" pitchFamily="49" charset="0"/>
              </a:rPr>
              <a:t>Add-</a:t>
            </a:r>
            <a:r>
              <a:rPr lang="en-GB" sz="1200" dirty="0" err="1">
                <a:solidFill>
                  <a:srgbClr val="0000FF"/>
                </a:solidFill>
                <a:latin typeface="Lucida Console" panose="020B0609040504020204" pitchFamily="49" charset="0"/>
              </a:rPr>
              <a:t>PnPApp</a:t>
            </a:r>
            <a:r>
              <a:rPr lang="en-GB" sz="1200" dirty="0">
                <a:solidFill>
                  <a:prstClr val="black"/>
                </a:solidFill>
                <a:latin typeface="Lucida Console" panose="020B0609040504020204" pitchFamily="49" charset="0"/>
              </a:rPr>
              <a:t> </a:t>
            </a:r>
            <a:r>
              <a:rPr lang="en-GB" sz="1200" dirty="0">
                <a:solidFill>
                  <a:srgbClr val="000080"/>
                </a:solidFill>
                <a:latin typeface="Lucida Console" panose="020B0609040504020204" pitchFamily="49" charset="0"/>
              </a:rPr>
              <a:t>-Path</a:t>
            </a:r>
            <a:r>
              <a:rPr lang="en-GB" sz="1200" dirty="0">
                <a:solidFill>
                  <a:prstClr val="black"/>
                </a:solidFill>
                <a:latin typeface="Lucida Console" panose="020B0609040504020204" pitchFamily="49" charset="0"/>
              </a:rPr>
              <a:t> </a:t>
            </a:r>
            <a:r>
              <a:rPr lang="en-GB" sz="1200" dirty="0">
                <a:solidFill>
                  <a:srgbClr val="8A2BE2"/>
                </a:solidFill>
                <a:latin typeface="Lucida Console" panose="020B0609040504020204" pitchFamily="49" charset="0"/>
              </a:rPr>
              <a:t>./</a:t>
            </a:r>
            <a:r>
              <a:rPr lang="en-GB" sz="1200" dirty="0" err="1">
                <a:solidFill>
                  <a:srgbClr val="8A2BE2"/>
                </a:solidFill>
                <a:latin typeface="Lucida Console" panose="020B0609040504020204" pitchFamily="49" charset="0"/>
              </a:rPr>
              <a:t>myapp.sppkg</a:t>
            </a:r>
            <a:r>
              <a:rPr lang="en-GB" sz="1200" dirty="0">
                <a:solidFill>
                  <a:prstClr val="black"/>
                </a:solidFill>
                <a:latin typeface="Lucida Console" panose="020B0609040504020204" pitchFamily="49" charset="0"/>
              </a:rPr>
              <a:t> </a:t>
            </a:r>
            <a:r>
              <a:rPr lang="en-GB" sz="1200" dirty="0">
                <a:solidFill>
                  <a:srgbClr val="000080"/>
                </a:solidFill>
                <a:latin typeface="Lucida Console" panose="020B0609040504020204" pitchFamily="49" charset="0"/>
              </a:rPr>
              <a:t>-Scope</a:t>
            </a:r>
            <a:r>
              <a:rPr lang="en-GB" sz="1200" dirty="0">
                <a:solidFill>
                  <a:prstClr val="black"/>
                </a:solidFill>
                <a:latin typeface="Lucida Console" panose="020B0609040504020204" pitchFamily="49" charset="0"/>
              </a:rPr>
              <a:t> </a:t>
            </a:r>
            <a:r>
              <a:rPr lang="en-GB" sz="1200" dirty="0">
                <a:solidFill>
                  <a:srgbClr val="8A2BE2"/>
                </a:solidFill>
                <a:latin typeface="Lucida Console" panose="020B0609040504020204" pitchFamily="49" charset="0"/>
              </a:rPr>
              <a:t>Site</a:t>
            </a:r>
            <a:r>
              <a:rPr lang="en-GB" sz="1200" dirty="0">
                <a:solidFill>
                  <a:prstClr val="black"/>
                </a:solidFill>
                <a:latin typeface="Lucida Console" panose="020B0609040504020204" pitchFamily="49" charset="0"/>
              </a:rPr>
              <a:t> </a:t>
            </a:r>
            <a:r>
              <a:rPr lang="en-GB" sz="1200" dirty="0">
                <a:solidFill>
                  <a:srgbClr val="000080"/>
                </a:solidFill>
                <a:latin typeface="Lucida Console" panose="020B0609040504020204" pitchFamily="49" charset="0"/>
              </a:rPr>
              <a:t>–Publish</a:t>
            </a:r>
          </a:p>
          <a:p>
            <a:r>
              <a:rPr lang="en-GB" sz="1200" dirty="0">
                <a:solidFill>
                  <a:srgbClr val="006400"/>
                </a:solidFill>
                <a:latin typeface="Lucida Console" panose="020B0609040504020204" pitchFamily="49" charset="0"/>
              </a:rPr>
              <a:t>#To </a:t>
            </a:r>
            <a:r>
              <a:rPr lang="en-GB" sz="1200" dirty="0" err="1">
                <a:solidFill>
                  <a:srgbClr val="006400"/>
                </a:solidFill>
                <a:latin typeface="Lucida Console" panose="020B0609040504020204" pitchFamily="49" charset="0"/>
              </a:rPr>
              <a:t>Overrite</a:t>
            </a:r>
            <a:r>
              <a:rPr lang="en-GB" sz="1200" dirty="0">
                <a:solidFill>
                  <a:srgbClr val="006400"/>
                </a:solidFill>
                <a:latin typeface="Lucida Console" panose="020B0609040504020204" pitchFamily="49" charset="0"/>
              </a:rPr>
              <a:t> Existing installed app</a:t>
            </a:r>
            <a:endParaRPr lang="en-GB" sz="1200" dirty="0">
              <a:solidFill>
                <a:prstClr val="black"/>
              </a:solidFill>
              <a:latin typeface="Lucida Console" panose="020B0609040504020204" pitchFamily="49" charset="0"/>
            </a:endParaRPr>
          </a:p>
          <a:p>
            <a:r>
              <a:rPr lang="en-GB" sz="1200" dirty="0">
                <a:solidFill>
                  <a:srgbClr val="0000FF"/>
                </a:solidFill>
                <a:latin typeface="Lucida Console" panose="020B0609040504020204" pitchFamily="49" charset="0"/>
              </a:rPr>
              <a:t>Add-</a:t>
            </a:r>
            <a:r>
              <a:rPr lang="en-GB" sz="1200" dirty="0" err="1">
                <a:solidFill>
                  <a:srgbClr val="0000FF"/>
                </a:solidFill>
                <a:latin typeface="Lucida Console" panose="020B0609040504020204" pitchFamily="49" charset="0"/>
              </a:rPr>
              <a:t>PnPApp</a:t>
            </a:r>
            <a:r>
              <a:rPr lang="en-GB" sz="1200" dirty="0">
                <a:solidFill>
                  <a:prstClr val="black"/>
                </a:solidFill>
                <a:latin typeface="Lucida Console" panose="020B0609040504020204" pitchFamily="49" charset="0"/>
              </a:rPr>
              <a:t> </a:t>
            </a:r>
            <a:r>
              <a:rPr lang="en-GB" sz="1200" dirty="0">
                <a:solidFill>
                  <a:srgbClr val="000080"/>
                </a:solidFill>
                <a:latin typeface="Lucida Console" panose="020B0609040504020204" pitchFamily="49" charset="0"/>
              </a:rPr>
              <a:t>-Path</a:t>
            </a:r>
            <a:r>
              <a:rPr lang="en-GB" sz="1200" dirty="0">
                <a:solidFill>
                  <a:prstClr val="black"/>
                </a:solidFill>
                <a:latin typeface="Lucida Console" panose="020B0609040504020204" pitchFamily="49" charset="0"/>
              </a:rPr>
              <a:t> </a:t>
            </a:r>
            <a:r>
              <a:rPr lang="en-GB" sz="1200" dirty="0">
                <a:solidFill>
                  <a:srgbClr val="8A2BE2"/>
                </a:solidFill>
                <a:latin typeface="Lucida Console" panose="020B0609040504020204" pitchFamily="49" charset="0"/>
              </a:rPr>
              <a:t>./</a:t>
            </a:r>
            <a:r>
              <a:rPr lang="en-GB" sz="1200" dirty="0" err="1">
                <a:solidFill>
                  <a:srgbClr val="8A2BE2"/>
                </a:solidFill>
                <a:latin typeface="Lucida Console" panose="020B0609040504020204" pitchFamily="49" charset="0"/>
              </a:rPr>
              <a:t>myapp.sppkg</a:t>
            </a:r>
            <a:r>
              <a:rPr lang="en-GB" sz="1200" dirty="0">
                <a:solidFill>
                  <a:prstClr val="black"/>
                </a:solidFill>
                <a:latin typeface="Lucida Console" panose="020B0609040504020204" pitchFamily="49" charset="0"/>
              </a:rPr>
              <a:t> </a:t>
            </a:r>
            <a:r>
              <a:rPr lang="en-GB" sz="1200" dirty="0">
                <a:solidFill>
                  <a:srgbClr val="000080"/>
                </a:solidFill>
                <a:latin typeface="Lucida Console" panose="020B0609040504020204" pitchFamily="49" charset="0"/>
              </a:rPr>
              <a:t>-Overwrite </a:t>
            </a:r>
            <a:r>
              <a:rPr lang="en-GB" sz="1000" dirty="0">
                <a:solidFill>
                  <a:srgbClr val="000080"/>
                </a:solidFill>
                <a:latin typeface="Lucida Console" panose="020B0609040504020204" pitchFamily="49" charset="0"/>
              </a:rPr>
              <a:t> </a:t>
            </a:r>
          </a:p>
        </p:txBody>
      </p:sp>
    </p:spTree>
    <p:extLst>
      <p:ext uri="{BB962C8B-B14F-4D97-AF65-F5344CB8AC3E}">
        <p14:creationId xmlns:p14="http://schemas.microsoft.com/office/powerpoint/2010/main" val="17359188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Q &amp; A </a:t>
            </a:r>
          </a:p>
        </p:txBody>
      </p:sp>
    </p:spTree>
    <p:extLst>
      <p:ext uri="{BB962C8B-B14F-4D97-AF65-F5344CB8AC3E}">
        <p14:creationId xmlns:p14="http://schemas.microsoft.com/office/powerpoint/2010/main" val="2709034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600" dirty="0">
                <a:solidFill>
                  <a:prstClr val="black"/>
                </a:solidFill>
                <a:latin typeface="Segoe UI Semibold" panose="020B0702040204020203" pitchFamily="34" charset="0"/>
                <a:cs typeface="Segoe UI Semibold" panose="020B0702040204020203" pitchFamily="34" charset="0"/>
              </a:rPr>
              <a:t>Microsoft </a:t>
            </a: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365 vs. On Premises Cmdlets</a:t>
            </a:r>
          </a:p>
        </p:txBody>
      </p:sp>
      <p:pic>
        <p:nvPicPr>
          <p:cNvPr id="5" name="Picture 4">
            <a:extLst>
              <a:ext uri="{FF2B5EF4-FFF2-40B4-BE49-F238E27FC236}">
                <a16:creationId xmlns:a16="http://schemas.microsoft.com/office/drawing/2014/main" id="{54267A4A-CDB9-4FA8-80C2-D503657D7898}"/>
              </a:ext>
            </a:extLst>
          </p:cNvPr>
          <p:cNvPicPr>
            <a:picLocks noChangeAspect="1"/>
          </p:cNvPicPr>
          <p:nvPr/>
        </p:nvPicPr>
        <p:blipFill>
          <a:blip r:embed="rId3"/>
          <a:stretch>
            <a:fillRect/>
          </a:stretch>
        </p:blipFill>
        <p:spPr>
          <a:xfrm>
            <a:off x="1505935" y="2106602"/>
            <a:ext cx="3111493" cy="3046477"/>
          </a:xfrm>
          <a:prstGeom prst="rect">
            <a:avLst/>
          </a:prstGeom>
        </p:spPr>
      </p:pic>
      <p:pic>
        <p:nvPicPr>
          <p:cNvPr id="6" name="Picture 5">
            <a:extLst>
              <a:ext uri="{FF2B5EF4-FFF2-40B4-BE49-F238E27FC236}">
                <a16:creationId xmlns:a16="http://schemas.microsoft.com/office/drawing/2014/main" id="{3FC3B020-8DBE-48BA-8540-6DFC703D0BB5}"/>
              </a:ext>
            </a:extLst>
          </p:cNvPr>
          <p:cNvPicPr>
            <a:picLocks noChangeAspect="1"/>
          </p:cNvPicPr>
          <p:nvPr/>
        </p:nvPicPr>
        <p:blipFill>
          <a:blip r:embed="rId4"/>
          <a:stretch>
            <a:fillRect/>
          </a:stretch>
        </p:blipFill>
        <p:spPr>
          <a:xfrm>
            <a:off x="5754006" y="2201026"/>
            <a:ext cx="3190543" cy="3128545"/>
          </a:xfrm>
          <a:prstGeom prst="rect">
            <a:avLst/>
          </a:prstGeom>
        </p:spPr>
      </p:pic>
      <p:pic>
        <p:nvPicPr>
          <p:cNvPr id="7" name="Picture 2" descr="Sign in to Office 365">
            <a:extLst>
              <a:ext uri="{FF2B5EF4-FFF2-40B4-BE49-F238E27FC236}">
                <a16:creationId xmlns:a16="http://schemas.microsoft.com/office/drawing/2014/main" id="{053AD5EA-AF2F-4EEA-ABBE-8F9E5259F4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2924" y="1511646"/>
            <a:ext cx="2289175" cy="50390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brendg\Desktop\prev_AppLockup_rgb_ShrPt_88.png">
            <a:extLst>
              <a:ext uri="{FF2B5EF4-FFF2-40B4-BE49-F238E27FC236}">
                <a16:creationId xmlns:a16="http://schemas.microsoft.com/office/drawing/2014/main" id="{8CF53CEE-DC5C-470C-A390-02DB5B63840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599705" y="1326174"/>
            <a:ext cx="2306428" cy="874852"/>
          </a:xfrm>
          <a:prstGeom prst="rect">
            <a:avLst/>
          </a:prstGeom>
          <a:noFill/>
          <a:ln>
            <a:noFill/>
          </a:ln>
        </p:spPr>
      </p:pic>
    </p:spTree>
    <p:extLst>
      <p:ext uri="{BB962C8B-B14F-4D97-AF65-F5344CB8AC3E}">
        <p14:creationId xmlns:p14="http://schemas.microsoft.com/office/powerpoint/2010/main" val="3354286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SharePoint online PowerShell (SPO) - cmdlets</a:t>
            </a:r>
          </a:p>
        </p:txBody>
      </p:sp>
      <p:sp>
        <p:nvSpPr>
          <p:cNvPr id="12" name="Rectangle 11">
            <a:extLst>
              <a:ext uri="{FF2B5EF4-FFF2-40B4-BE49-F238E27FC236}">
                <a16:creationId xmlns:a16="http://schemas.microsoft.com/office/drawing/2014/main" id="{D3147C10-F125-4A7B-A290-1CAC59AA4873}"/>
              </a:ext>
            </a:extLst>
          </p:cNvPr>
          <p:cNvSpPr/>
          <p:nvPr/>
        </p:nvSpPr>
        <p:spPr>
          <a:xfrm>
            <a:off x="519743" y="1411214"/>
            <a:ext cx="10471717" cy="4195700"/>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Microsoft 365 Cmdlets for administrative tasks</a:t>
            </a:r>
          </a:p>
          <a:p>
            <a:pPr marL="742950" lvl="1" indent="-285750">
              <a:lnSpc>
                <a:spcPct val="150000"/>
              </a:lnSpc>
              <a:buFont typeface="Wingdings" panose="05000000000000000000" pitchFamily="2" charset="2"/>
              <a:buChar char="ü"/>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Creating sites</a:t>
            </a:r>
          </a:p>
          <a:p>
            <a:pPr marL="742950" lvl="1" indent="-285750">
              <a:lnSpc>
                <a:spcPct val="150000"/>
              </a:lnSpc>
              <a:buFont typeface="Wingdings" panose="05000000000000000000" pitchFamily="2" charset="2"/>
              <a:buChar char="ü"/>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Removing sites</a:t>
            </a:r>
          </a:p>
          <a:p>
            <a:pPr marL="742950" lvl="1" indent="-285750">
              <a:lnSpc>
                <a:spcPct val="150000"/>
              </a:lnSpc>
              <a:buFont typeface="Wingdings" panose="05000000000000000000" pitchFamily="2" charset="2"/>
              <a:buChar char="ü"/>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Adding users</a:t>
            </a:r>
          </a:p>
          <a:p>
            <a:pPr marL="742950" lvl="1" indent="-285750">
              <a:lnSpc>
                <a:spcPct val="150000"/>
              </a:lnSpc>
              <a:buFont typeface="Wingdings" panose="05000000000000000000" pitchFamily="2" charset="2"/>
              <a:buChar char="ü"/>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Creating groups</a:t>
            </a:r>
          </a:p>
          <a:p>
            <a:pPr marL="742950" lvl="1" indent="-285750">
              <a:lnSpc>
                <a:spcPct val="150000"/>
              </a:lnSpc>
              <a:buFont typeface="Wingdings" panose="05000000000000000000" pitchFamily="2" charset="2"/>
              <a:buChar char="ü"/>
              <a:defRPr/>
            </a:pPr>
            <a:r>
              <a:rPr lang="en-US" dirty="0">
                <a:solidFill>
                  <a:prstClr val="black"/>
                </a:solidFill>
                <a:latin typeface="Segoe UI" panose="020B0502040204020203" pitchFamily="34" charset="0"/>
                <a:cs typeface="Segoe UI" panose="020B0502040204020203" pitchFamily="34" charset="0"/>
              </a:rPr>
              <a:t>Hub sites</a:t>
            </a:r>
            <a:endPar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742950" lvl="1" indent="-285750">
              <a:lnSpc>
                <a:spcPct val="150000"/>
              </a:lnSpc>
              <a:buFont typeface="Wingdings" panose="05000000000000000000" pitchFamily="2" charset="2"/>
              <a:buChar char="ü"/>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Etc.</a:t>
            </a:r>
          </a:p>
          <a:p>
            <a:pPr marL="742950" lvl="1" indent="-285750">
              <a:lnSpc>
                <a:spcPct val="150000"/>
              </a:lnSpc>
              <a:buFont typeface="Wingdings" panose="05000000000000000000" pitchFamily="2" charset="2"/>
              <a:buChar char="ü"/>
              <a:defRPr/>
            </a:pPr>
            <a:r>
              <a:rPr lang="en-US" sz="1600" i="1" dirty="0">
                <a:solidFill>
                  <a:prstClr val="black"/>
                </a:solidFill>
                <a:latin typeface="Segoe UI" panose="020B0502040204020203" pitchFamily="34" charset="0"/>
                <a:cs typeface="Segoe UI" panose="020B0502040204020203" pitchFamily="34" charset="0"/>
              </a:rPr>
              <a:t>Others required CSOM</a:t>
            </a:r>
            <a:endParaRPr kumimoji="0" lang="en-US" sz="1600" b="0"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742950" lvl="1" indent="-285750">
              <a:lnSpc>
                <a:spcPct val="150000"/>
              </a:lnSpc>
              <a:buFont typeface="Wingdings" panose="05000000000000000000" pitchFamily="2" charset="2"/>
              <a:buChar char="ü"/>
              <a:defRPr/>
            </a:pPr>
            <a:endParaRPr lang="en-US" dirty="0">
              <a:solidFill>
                <a:prstClr val="black"/>
              </a:solidFill>
              <a:latin typeface="Segoe UI" panose="020B0502040204020203" pitchFamily="34" charset="0"/>
              <a:cs typeface="Segoe UI" panose="020B0502040204020203" pitchFamily="34" charset="0"/>
            </a:endParaRPr>
          </a:p>
          <a:p>
            <a:pPr>
              <a:lnSpc>
                <a:spcPct val="150000"/>
              </a:lnSpc>
              <a:defRPr/>
            </a:pPr>
            <a:r>
              <a:rPr lang="en-US" dirty="0">
                <a:solidFill>
                  <a:prstClr val="black"/>
                </a:solidFill>
                <a:latin typeface="Segoe UI" panose="020B0502040204020203" pitchFamily="34" charset="0"/>
                <a:cs typeface="Segoe UI" panose="020B0502040204020203" pitchFamily="34" charset="0"/>
                <a:hlinkClick r:id="rId3"/>
              </a:rPr>
              <a:t>https://docs.microsoft.com/en-us/powershell/module/sharepoint-online/?view=sharepoint-ps</a:t>
            </a:r>
            <a:r>
              <a:rPr lang="en-US" dirty="0">
                <a:solidFill>
                  <a:prstClr val="black"/>
                </a:solidFill>
                <a:latin typeface="Segoe UI" panose="020B0502040204020203" pitchFamily="34" charset="0"/>
                <a:cs typeface="Segoe UI" panose="020B0502040204020203" pitchFamily="34" charset="0"/>
              </a:rPr>
              <a:t> </a:t>
            </a:r>
          </a:p>
        </p:txBody>
      </p:sp>
      <p:pic>
        <p:nvPicPr>
          <p:cNvPr id="5" name="Content Placeholder 6">
            <a:extLst>
              <a:ext uri="{FF2B5EF4-FFF2-40B4-BE49-F238E27FC236}">
                <a16:creationId xmlns:a16="http://schemas.microsoft.com/office/drawing/2014/main" id="{8587D90A-195F-4B5F-AD9A-5BF922804B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7051" y="1379520"/>
            <a:ext cx="2815529" cy="2815529"/>
          </a:xfrm>
          <a:prstGeom prst="rect">
            <a:avLst/>
          </a:prstGeom>
        </p:spPr>
      </p:pic>
    </p:spTree>
    <p:extLst>
      <p:ext uri="{BB962C8B-B14F-4D97-AF65-F5344CB8AC3E}">
        <p14:creationId xmlns:p14="http://schemas.microsoft.com/office/powerpoint/2010/main" val="3391302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PnP PowerShell (SharePoint Patterns and Practices) - cmdlets</a:t>
            </a:r>
          </a:p>
        </p:txBody>
      </p:sp>
      <p:sp>
        <p:nvSpPr>
          <p:cNvPr id="12" name="Rectangle 11">
            <a:extLst>
              <a:ext uri="{FF2B5EF4-FFF2-40B4-BE49-F238E27FC236}">
                <a16:creationId xmlns:a16="http://schemas.microsoft.com/office/drawing/2014/main" id="{D3147C10-F125-4A7B-A290-1CAC59AA4873}"/>
              </a:ext>
            </a:extLst>
          </p:cNvPr>
          <p:cNvSpPr/>
          <p:nvPr/>
        </p:nvSpPr>
        <p:spPr>
          <a:xfrm>
            <a:off x="519743" y="1411214"/>
            <a:ext cx="9687947" cy="2949205"/>
          </a:xfrm>
          <a:prstGeom prst="rect">
            <a:avLst/>
          </a:prstGeom>
        </p:spPr>
        <p:txBody>
          <a:bodyPr wrap="square">
            <a:spAutoFit/>
          </a:bodyPr>
          <a:lstStyle/>
          <a:p>
            <a:pPr marL="285750" indent="-285750">
              <a:lnSpc>
                <a:spcPct val="150000"/>
              </a:lnSpc>
              <a:buFont typeface="Wingdings" panose="05000000000000000000" pitchFamily="2" charset="2"/>
              <a:buChar char="§"/>
              <a:defRPr/>
            </a:pPr>
            <a:r>
              <a:rPr lang="en-US" dirty="0">
                <a:solidFill>
                  <a:prstClr val="black"/>
                </a:solidFill>
                <a:latin typeface="Segoe UI" panose="020B0502040204020203" pitchFamily="34" charset="0"/>
                <a:cs typeface="Segoe UI" panose="020B0502040204020203" pitchFamily="34" charset="0"/>
              </a:rPr>
              <a:t>OfficeDevPnP is working on </a:t>
            </a: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Microsoft 365 Cmdlets and rest for administrative tasks</a:t>
            </a:r>
          </a:p>
          <a:p>
            <a:pPr marL="742950" lvl="1" indent="-285750">
              <a:lnSpc>
                <a:spcPct val="150000"/>
              </a:lnSpc>
              <a:buFont typeface="Wingdings" panose="05000000000000000000" pitchFamily="2" charset="2"/>
              <a:buChar char="ü"/>
              <a:defRPr/>
            </a:pPr>
            <a:r>
              <a:rPr lang="en-US" dirty="0">
                <a:solidFill>
                  <a:prstClr val="black"/>
                </a:solidFill>
                <a:latin typeface="Segoe UI" panose="020B0502040204020203" pitchFamily="34" charset="0"/>
                <a:cs typeface="Segoe UI" panose="020B0502040204020203" pitchFamily="34" charset="0"/>
              </a:rPr>
              <a:t>PnP Cmdlets to manage artifacts in sites</a:t>
            </a:r>
          </a:p>
          <a:p>
            <a:pPr marL="742950" lvl="1" indent="-285750">
              <a:lnSpc>
                <a:spcPct val="150000"/>
              </a:lnSpc>
              <a:buFont typeface="Wingdings" panose="05000000000000000000" pitchFamily="2" charset="2"/>
              <a:buChar char="ü"/>
              <a:defRPr/>
            </a:pPr>
            <a:r>
              <a:rPr lang="en-US" dirty="0">
                <a:solidFill>
                  <a:prstClr val="black"/>
                </a:solidFill>
                <a:latin typeface="Segoe UI" panose="020B0502040204020203" pitchFamily="34" charset="0"/>
                <a:cs typeface="Segoe UI" panose="020B0502040204020203" pitchFamily="34" charset="0"/>
              </a:rPr>
              <a:t>Lists</a:t>
            </a:r>
          </a:p>
          <a:p>
            <a:pPr marL="742950" lvl="1" indent="-285750">
              <a:lnSpc>
                <a:spcPct val="150000"/>
              </a:lnSpc>
              <a:buFont typeface="Wingdings" panose="05000000000000000000" pitchFamily="2" charset="2"/>
              <a:buChar char="ü"/>
              <a:defRPr/>
            </a:pPr>
            <a:r>
              <a:rPr lang="en-US" dirty="0">
                <a:solidFill>
                  <a:prstClr val="black"/>
                </a:solidFill>
                <a:latin typeface="Segoe UI" panose="020B0502040204020203" pitchFamily="34" charset="0"/>
                <a:cs typeface="Segoe UI" panose="020B0502040204020203" pitchFamily="34" charset="0"/>
              </a:rPr>
              <a:t>Views</a:t>
            </a:r>
          </a:p>
          <a:p>
            <a:pPr marL="742950" lvl="1" indent="-285750">
              <a:lnSpc>
                <a:spcPct val="150000"/>
              </a:lnSpc>
              <a:buFont typeface="Wingdings" panose="05000000000000000000" pitchFamily="2" charset="2"/>
              <a:buChar char="ü"/>
              <a:defRPr/>
            </a:pPr>
            <a:r>
              <a:rPr lang="en-US" dirty="0">
                <a:solidFill>
                  <a:prstClr val="black"/>
                </a:solidFill>
                <a:latin typeface="Segoe UI" panose="020B0502040204020203" pitchFamily="34" charset="0"/>
                <a:cs typeface="Segoe UI" panose="020B0502040204020203" pitchFamily="34" charset="0"/>
              </a:rPr>
              <a:t>Fields</a:t>
            </a:r>
          </a:p>
          <a:p>
            <a:pPr marL="742950" lvl="1" indent="-285750">
              <a:lnSpc>
                <a:spcPct val="150000"/>
              </a:lnSpc>
              <a:buFont typeface="Wingdings" panose="05000000000000000000" pitchFamily="2" charset="2"/>
              <a:buChar char="ü"/>
              <a:defRPr/>
            </a:pPr>
            <a:r>
              <a:rPr lang="en-US" dirty="0">
                <a:solidFill>
                  <a:prstClr val="black"/>
                </a:solidFill>
                <a:latin typeface="Segoe UI" panose="020B0502040204020203" pitchFamily="34" charset="0"/>
                <a:cs typeface="Segoe UI" panose="020B0502040204020203" pitchFamily="34" charset="0"/>
              </a:rPr>
              <a:t>Upload files</a:t>
            </a:r>
          </a:p>
          <a:p>
            <a:pPr marL="742950" lvl="1" indent="-285750">
              <a:lnSpc>
                <a:spcPct val="150000"/>
              </a:lnSpc>
              <a:buFont typeface="Wingdings" panose="05000000000000000000" pitchFamily="2" charset="2"/>
              <a:buChar char="ü"/>
              <a:defRPr/>
            </a:pPr>
            <a:r>
              <a:rPr lang="en-US" dirty="0">
                <a:solidFill>
                  <a:prstClr val="black"/>
                </a:solidFill>
                <a:latin typeface="Segoe UI" panose="020B0502040204020203" pitchFamily="34" charset="0"/>
                <a:cs typeface="Segoe UI" panose="020B0502040204020203" pitchFamily="34" charset="0"/>
              </a:rPr>
              <a:t>Etc.</a:t>
            </a:r>
          </a:p>
        </p:txBody>
      </p:sp>
      <p:pic>
        <p:nvPicPr>
          <p:cNvPr id="6" name="Content Placeholder 8">
            <a:extLst>
              <a:ext uri="{FF2B5EF4-FFF2-40B4-BE49-F238E27FC236}">
                <a16:creationId xmlns:a16="http://schemas.microsoft.com/office/drawing/2014/main" id="{58E0BAB3-AD80-42F4-A425-87025762E278}"/>
              </a:ext>
            </a:extLst>
          </p:cNvPr>
          <p:cNvPicPr>
            <a:picLocks noChangeAspect="1"/>
          </p:cNvPicPr>
          <p:nvPr/>
        </p:nvPicPr>
        <p:blipFill>
          <a:blip r:embed="rId3"/>
          <a:stretch>
            <a:fillRect/>
          </a:stretch>
        </p:blipFill>
        <p:spPr>
          <a:xfrm>
            <a:off x="6210080" y="2039230"/>
            <a:ext cx="3596393" cy="3837614"/>
          </a:xfrm>
          <a:prstGeom prst="rect">
            <a:avLst/>
          </a:prstGeom>
        </p:spPr>
      </p:pic>
      <p:sp>
        <p:nvSpPr>
          <p:cNvPr id="8" name="TextBox 7">
            <a:extLst>
              <a:ext uri="{FF2B5EF4-FFF2-40B4-BE49-F238E27FC236}">
                <a16:creationId xmlns:a16="http://schemas.microsoft.com/office/drawing/2014/main" id="{53B415A1-6B12-44FE-B444-27F6452FDB71}"/>
              </a:ext>
            </a:extLst>
          </p:cNvPr>
          <p:cNvSpPr txBox="1"/>
          <p:nvPr/>
        </p:nvSpPr>
        <p:spPr>
          <a:xfrm>
            <a:off x="370892" y="5975307"/>
            <a:ext cx="11105761" cy="456215"/>
          </a:xfrm>
          <a:prstGeom prst="rect">
            <a:avLst/>
          </a:prstGeom>
          <a:noFill/>
        </p:spPr>
        <p:txBody>
          <a:bodyPr wrap="square">
            <a:spAutoFit/>
          </a:bodyPr>
          <a:lstStyle/>
          <a:p>
            <a:pPr>
              <a:lnSpc>
                <a:spcPct val="150000"/>
              </a:lnSpc>
              <a:defRPr/>
            </a:pPr>
            <a:r>
              <a:rPr lang="en-US" dirty="0">
                <a:solidFill>
                  <a:prstClr val="black"/>
                </a:solidFill>
                <a:latin typeface="Segoe UI" panose="020B0502040204020203" pitchFamily="34" charset="0"/>
                <a:cs typeface="Segoe UI" panose="020B0502040204020203" pitchFamily="34" charset="0"/>
                <a:hlinkClick r:id="rId4"/>
              </a:rPr>
              <a:t>https://docs.microsoft.com/en-us/powershell/module/sharepoint-pnp/get-pnpaaduser?view=sharepoint-ps</a:t>
            </a:r>
            <a:r>
              <a:rPr lang="en-US" dirty="0">
                <a:solidFill>
                  <a:prstClr val="black"/>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19658713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1232</TotalTime>
  <Words>6561</Words>
  <Application>Microsoft Office PowerPoint</Application>
  <PresentationFormat>Widescreen</PresentationFormat>
  <Paragraphs>719</Paragraphs>
  <Slides>63</Slides>
  <Notes>58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63</vt:i4>
      </vt:variant>
    </vt:vector>
  </HeadingPairs>
  <TitlesOfParts>
    <vt:vector size="77" baseType="lpstr">
      <vt:lpstr>Arial</vt:lpstr>
      <vt:lpstr>Calibri</vt:lpstr>
      <vt:lpstr>Calibri Light</vt:lpstr>
      <vt:lpstr>Lucida Console</vt:lpstr>
      <vt:lpstr>open sans</vt:lpstr>
      <vt:lpstr>Proxima Nova</vt:lpstr>
      <vt:lpstr>Segoe UI</vt:lpstr>
      <vt:lpstr>Segoe UI Light</vt:lpstr>
      <vt:lpstr>Segoe UI Semibold</vt:lpstr>
      <vt:lpstr>Segoe UI Semilight</vt:lpstr>
      <vt:lpstr>SFMono-Regular</vt:lpstr>
      <vt:lpstr>Times New Roman</vt:lpstr>
      <vt:lpstr>Wingdings</vt:lpstr>
      <vt:lpstr>Office Theme</vt:lpstr>
      <vt:lpstr>PowerPoint Presentation</vt:lpstr>
      <vt:lpstr>Jenkins NS</vt:lpstr>
      <vt:lpstr>Agenda</vt:lpstr>
      <vt:lpstr>PowerPoint Presentation</vt:lpstr>
      <vt:lpstr>App Studio</vt:lpstr>
      <vt:lpstr>App Studio</vt:lpstr>
      <vt:lpstr>App Studio</vt:lpstr>
      <vt:lpstr>App Studio</vt:lpstr>
      <vt:lpstr>App Studio</vt:lpstr>
      <vt:lpstr>App Studio</vt:lpstr>
      <vt:lpstr>PowerPoint Presentation</vt:lpstr>
      <vt:lpstr>App Studio</vt:lpstr>
      <vt:lpstr>App Studio</vt:lpstr>
      <vt:lpstr>App Studio</vt:lpstr>
      <vt:lpstr>Overview of SharePoint sites</vt:lpstr>
      <vt:lpstr>Overview of navigation in SharePoint</vt:lpstr>
      <vt:lpstr>Overview of navigation in SharePoint</vt:lpstr>
      <vt:lpstr>Overview of navigation in SharePoint</vt:lpstr>
      <vt:lpstr>Overview of navigation in SharePoint</vt:lpstr>
      <vt:lpstr>Overview of SharePoint hub sites</vt:lpstr>
      <vt:lpstr>Create SharePoint sites </vt:lpstr>
      <vt:lpstr>Create SharePoint Communication site </vt:lpstr>
      <vt:lpstr>Delete SharePoint sites</vt:lpstr>
      <vt:lpstr>Restore SharePoint sites</vt:lpstr>
      <vt:lpstr>Where we come from</vt:lpstr>
      <vt:lpstr>Where we are – Modern Experience</vt:lpstr>
      <vt:lpstr>Why do we need SharePoint Hub Sites</vt:lpstr>
      <vt:lpstr>Configure SharePoint hub sites</vt:lpstr>
      <vt:lpstr>Configure SharePoint hub sites</vt:lpstr>
      <vt:lpstr>Demo – Creating a Hub Site</vt:lpstr>
      <vt:lpstr>Demo – Associate sites with Hub sites</vt:lpstr>
      <vt:lpstr>App Studio</vt:lpstr>
      <vt:lpstr>App Studio</vt:lpstr>
      <vt:lpstr>App Studio</vt:lpstr>
      <vt:lpstr>App Studio</vt:lpstr>
      <vt:lpstr>App Studio</vt:lpstr>
      <vt:lpstr>App Studio</vt:lpstr>
      <vt:lpstr>SharePoint site theming </vt:lpstr>
      <vt:lpstr>Site design and site scripts</vt:lpstr>
      <vt:lpstr>Site design and site scripts </vt:lpstr>
      <vt:lpstr>App Studio</vt:lpstr>
      <vt:lpstr>PowerPoint Presentation</vt:lpstr>
      <vt:lpstr>App Studio</vt:lpstr>
      <vt:lpstr>App Studio</vt:lpstr>
      <vt:lpstr>App Studio</vt:lpstr>
      <vt:lpstr>App Studio</vt:lpstr>
      <vt:lpstr>App Studio</vt:lpstr>
      <vt:lpstr>App Studio</vt:lpstr>
      <vt:lpstr>App Studio</vt:lpstr>
      <vt:lpstr>App Studio</vt:lpstr>
      <vt:lpstr>App Studio</vt:lpstr>
      <vt:lpstr>App Studio</vt:lpstr>
      <vt:lpstr>PowerPoint Presentation</vt:lpstr>
      <vt:lpstr>App Studio</vt:lpstr>
      <vt:lpstr>App Studio</vt:lpstr>
      <vt:lpstr>App Studio</vt:lpstr>
      <vt:lpstr>App Studio</vt:lpstr>
      <vt:lpstr>App Studio</vt:lpstr>
      <vt:lpstr>App Studio</vt:lpstr>
      <vt:lpstr>App Studio</vt:lpstr>
      <vt:lpstr>App Studio</vt:lpstr>
      <vt:lpstr>App Studio</vt:lpstr>
      <vt:lpstr>App Studio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dc:creator>
  <cp:lastModifiedBy>Jenkins</cp:lastModifiedBy>
  <cp:revision>121</cp:revision>
  <dcterms:created xsi:type="dcterms:W3CDTF">2021-07-16T19:18:37Z</dcterms:created>
  <dcterms:modified xsi:type="dcterms:W3CDTF">2021-07-30T21:13:17Z</dcterms:modified>
</cp:coreProperties>
</file>